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6" r:id="rId5"/>
    <p:sldId id="261" r:id="rId6"/>
    <p:sldId id="257" r:id="rId7"/>
    <p:sldId id="258" r:id="rId8"/>
    <p:sldId id="264" r:id="rId9"/>
    <p:sldId id="266" r:id="rId10"/>
    <p:sldId id="268" r:id="rId11"/>
    <p:sldId id="271" r:id="rId12"/>
    <p:sldId id="265" r:id="rId13"/>
    <p:sldId id="263" r:id="rId14"/>
    <p:sldId id="260"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2C8B04-9978-57F9-618E-52D5A7A3A8BC}" name="Samira Nathalie Moser (s)" initials="SNM(" userId="S::samiranathalie.moser@students.fhnw.ch::6eb40532-9364-4751-96ee-428917fd835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3A2B1-B45D-49FA-99CF-A51BB64B77C1}" v="2" dt="2024-06-03T17:54:52.610"/>
    <p1510:client id="{43EB9530-5535-4D75-8F16-3C20D7E172AD}" v="12" dt="2024-06-03T13:02:33.754"/>
    <p1510:client id="{51EB5F3D-7182-40E7-AD7D-3F04D97D4F30}" v="188" dt="2024-06-03T19:36:16.789"/>
    <p1510:client id="{819B523B-3A01-4BF9-A4D2-6D4C06250944}" v="1064" dt="2024-06-03T18:31:06.905"/>
    <p1510:client id="{9E2D43FA-B8C1-484D-BCF2-EBB8DBB74F28}" v="3" dt="2024-06-03T19:52:43.042"/>
    <p1510:client id="{CA2F9A46-3C79-F77C-FFDA-33B08E5BA960}" v="1" dt="2024-06-03T18:28:10.940"/>
    <p1510:client id="{D1686DDB-744A-4C37-9715-6FA49507D8A3}" v="1" dt="2024-06-04T05:30:02.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dia Jakob (s)" userId="S::nadia.jakob@students.fhnw.ch::f433bb59-f2ef-44ed-a5e0-0018e3866189" providerId="AD" clId="Web-{2733A2B1-B45D-49FA-99CF-A51BB64B77C1}"/>
    <pc:docChg chg="modSld">
      <pc:chgData name="Nadia Jakob (s)" userId="S::nadia.jakob@students.fhnw.ch::f433bb59-f2ef-44ed-a5e0-0018e3866189" providerId="AD" clId="Web-{2733A2B1-B45D-49FA-99CF-A51BB64B77C1}" dt="2024-06-03T17:54:50.501" v="1" actId="20577"/>
      <pc:docMkLst>
        <pc:docMk/>
      </pc:docMkLst>
      <pc:sldChg chg="delSp modSp modCm">
        <pc:chgData name="Nadia Jakob (s)" userId="S::nadia.jakob@students.fhnw.ch::f433bb59-f2ef-44ed-a5e0-0018e3866189" providerId="AD" clId="Web-{2733A2B1-B45D-49FA-99CF-A51BB64B77C1}" dt="2024-06-03T17:54:50.501" v="1" actId="20577"/>
        <pc:sldMkLst>
          <pc:docMk/>
          <pc:sldMk cId="403479979" sldId="265"/>
        </pc:sldMkLst>
        <pc:spChg chg="mod">
          <ac:chgData name="Nadia Jakob (s)" userId="S::nadia.jakob@students.fhnw.ch::f433bb59-f2ef-44ed-a5e0-0018e3866189" providerId="AD" clId="Web-{2733A2B1-B45D-49FA-99CF-A51BB64B77C1}" dt="2024-06-03T17:54:50.501" v="1" actId="20577"/>
          <ac:spMkLst>
            <pc:docMk/>
            <pc:sldMk cId="403479979" sldId="265"/>
            <ac:spMk id="2" creationId="{E30C0E78-1D47-D191-90DD-23C19780A0E4}"/>
          </ac:spMkLst>
        </pc:spChg>
        <pc:spChg chg="del">
          <ac:chgData name="Nadia Jakob (s)" userId="S::nadia.jakob@students.fhnw.ch::f433bb59-f2ef-44ed-a5e0-0018e3866189" providerId="AD" clId="Web-{2733A2B1-B45D-49FA-99CF-A51BB64B77C1}" dt="2024-06-03T17:54:35.516" v="0"/>
          <ac:spMkLst>
            <pc:docMk/>
            <pc:sldMk cId="403479979" sldId="265"/>
            <ac:spMk id="8" creationId="{505D238C-B319-E9BE-F8B0-10766B2F701B}"/>
          </ac:spMkLst>
        </pc:spChg>
        <pc:extLst>
          <p:ext xmlns:p="http://schemas.openxmlformats.org/presentationml/2006/main" uri="{D6D511B9-2390-475A-947B-AFAB55BFBCF1}">
            <pc226:cmChg xmlns:pc226="http://schemas.microsoft.com/office/powerpoint/2022/06/main/command" chg="mod">
              <pc226:chgData name="Nadia Jakob (s)" userId="S::nadia.jakob@students.fhnw.ch::f433bb59-f2ef-44ed-a5e0-0018e3866189" providerId="AD" clId="Web-{2733A2B1-B45D-49FA-99CF-A51BB64B77C1}" dt="2024-06-03T17:54:50.501" v="1" actId="20577"/>
              <pc2:cmMkLst xmlns:pc2="http://schemas.microsoft.com/office/powerpoint/2019/9/main/command">
                <pc:docMk/>
                <pc:sldMk cId="403479979" sldId="265"/>
                <pc2:cmMk id="{AB9440F2-B962-437D-88CE-F3FCC966F5C8}"/>
              </pc2:cmMkLst>
            </pc226:cmChg>
          </p:ext>
        </pc:extLst>
      </pc:sldChg>
    </pc:docChg>
  </pc:docChgLst>
  <pc:docChgLst>
    <pc:chgData name="Claudia D'Aniello (s)" userId="S::claudia.daniello@students.fhnw.ch::8c4d72ac-5029-4a4e-aa5e-144e5334822a" providerId="AD" clId="Web-{CA2F9A46-3C79-F77C-FFDA-33B08E5BA960}"/>
    <pc:docChg chg="modSld">
      <pc:chgData name="Claudia D'Aniello (s)" userId="S::claudia.daniello@students.fhnw.ch::8c4d72ac-5029-4a4e-aa5e-144e5334822a" providerId="AD" clId="Web-{CA2F9A46-3C79-F77C-FFDA-33B08E5BA960}" dt="2024-06-03T18:28:10.940" v="0"/>
      <pc:docMkLst>
        <pc:docMk/>
      </pc:docMkLst>
      <pc:sldChg chg="delSp delAnim">
        <pc:chgData name="Claudia D'Aniello (s)" userId="S::claudia.daniello@students.fhnw.ch::8c4d72ac-5029-4a4e-aa5e-144e5334822a" providerId="AD" clId="Web-{CA2F9A46-3C79-F77C-FFDA-33B08E5BA960}" dt="2024-06-03T18:28:10.940" v="0"/>
        <pc:sldMkLst>
          <pc:docMk/>
          <pc:sldMk cId="683704542" sldId="269"/>
        </pc:sldMkLst>
        <pc:picChg chg="del">
          <ac:chgData name="Claudia D'Aniello (s)" userId="S::claudia.daniello@students.fhnw.ch::8c4d72ac-5029-4a4e-aa5e-144e5334822a" providerId="AD" clId="Web-{CA2F9A46-3C79-F77C-FFDA-33B08E5BA960}" dt="2024-06-03T18:28:10.940" v="0"/>
          <ac:picMkLst>
            <pc:docMk/>
            <pc:sldMk cId="683704542" sldId="269"/>
            <ac:picMk id="4" creationId="{09EC0AB9-AF4C-38EE-2F40-4B4E59FF5EF1}"/>
          </ac:picMkLst>
        </pc:picChg>
      </pc:sldChg>
    </pc:docChg>
  </pc:docChgLst>
  <pc:docChgLst>
    <pc:chgData name="Claudia D'Aniello (s)" userId="8c4d72ac-5029-4a4e-aa5e-144e5334822a" providerId="ADAL" clId="{819B523B-3A01-4BF9-A4D2-6D4C06250944}"/>
    <pc:docChg chg="undo redo custSel addSld delSld modSld sldOrd">
      <pc:chgData name="Claudia D'Aniello (s)" userId="8c4d72ac-5029-4a4e-aa5e-144e5334822a" providerId="ADAL" clId="{819B523B-3A01-4BF9-A4D2-6D4C06250944}" dt="2024-06-03T18:31:06.905" v="1596" actId="14100"/>
      <pc:docMkLst>
        <pc:docMk/>
      </pc:docMkLst>
      <pc:sldChg chg="addSp delSp modSp mod">
        <pc:chgData name="Claudia D'Aniello (s)" userId="8c4d72ac-5029-4a4e-aa5e-144e5334822a" providerId="ADAL" clId="{819B523B-3A01-4BF9-A4D2-6D4C06250944}" dt="2024-06-02T19:44:13.226" v="137" actId="14100"/>
        <pc:sldMkLst>
          <pc:docMk/>
          <pc:sldMk cId="1946959264" sldId="264"/>
        </pc:sldMkLst>
        <pc:spChg chg="mod">
          <ac:chgData name="Claudia D'Aniello (s)" userId="8c4d72ac-5029-4a4e-aa5e-144e5334822a" providerId="ADAL" clId="{819B523B-3A01-4BF9-A4D2-6D4C06250944}" dt="2024-06-02T19:43:04.178" v="40" actId="14100"/>
          <ac:spMkLst>
            <pc:docMk/>
            <pc:sldMk cId="1946959264" sldId="264"/>
            <ac:spMk id="19" creationId="{456A0B3E-B26A-4027-2676-0B963176C6C8}"/>
          </ac:spMkLst>
        </pc:spChg>
        <pc:spChg chg="mod">
          <ac:chgData name="Claudia D'Aniello (s)" userId="8c4d72ac-5029-4a4e-aa5e-144e5334822a" providerId="ADAL" clId="{819B523B-3A01-4BF9-A4D2-6D4C06250944}" dt="2024-06-02T19:43:01.288" v="39" actId="1076"/>
          <ac:spMkLst>
            <pc:docMk/>
            <pc:sldMk cId="1946959264" sldId="264"/>
            <ac:spMk id="21" creationId="{DD1828F7-954B-DE71-81A6-78C5A30D6686}"/>
          </ac:spMkLst>
        </pc:spChg>
        <pc:spChg chg="mod">
          <ac:chgData name="Claudia D'Aniello (s)" userId="8c4d72ac-5029-4a4e-aa5e-144e5334822a" providerId="ADAL" clId="{819B523B-3A01-4BF9-A4D2-6D4C06250944}" dt="2024-06-02T19:43:36.279" v="46" actId="14100"/>
          <ac:spMkLst>
            <pc:docMk/>
            <pc:sldMk cId="1946959264" sldId="264"/>
            <ac:spMk id="28" creationId="{D11ED76E-FDF8-B1D1-7709-3F5197E54987}"/>
          </ac:spMkLst>
        </pc:spChg>
        <pc:spChg chg="mod">
          <ac:chgData name="Claudia D'Aniello (s)" userId="8c4d72ac-5029-4a4e-aa5e-144e5334822a" providerId="ADAL" clId="{819B523B-3A01-4BF9-A4D2-6D4C06250944}" dt="2024-06-02T19:43:39.913" v="47" actId="1076"/>
          <ac:spMkLst>
            <pc:docMk/>
            <pc:sldMk cId="1946959264" sldId="264"/>
            <ac:spMk id="29" creationId="{6F27241A-0E89-EE3E-8957-556A1878CC69}"/>
          </ac:spMkLst>
        </pc:spChg>
        <pc:spChg chg="mod">
          <ac:chgData name="Claudia D'Aniello (s)" userId="8c4d72ac-5029-4a4e-aa5e-144e5334822a" providerId="ADAL" clId="{819B523B-3A01-4BF9-A4D2-6D4C06250944}" dt="2024-06-02T19:44:03.700" v="88" actId="14100"/>
          <ac:spMkLst>
            <pc:docMk/>
            <pc:sldMk cId="1946959264" sldId="264"/>
            <ac:spMk id="30" creationId="{DD23C138-810D-611E-2B36-756CCBD452F3}"/>
          </ac:spMkLst>
        </pc:spChg>
        <pc:spChg chg="mod">
          <ac:chgData name="Claudia D'Aniello (s)" userId="8c4d72ac-5029-4a4e-aa5e-144e5334822a" providerId="ADAL" clId="{819B523B-3A01-4BF9-A4D2-6D4C06250944}" dt="2024-06-02T19:44:06.230" v="89" actId="1076"/>
          <ac:spMkLst>
            <pc:docMk/>
            <pc:sldMk cId="1946959264" sldId="264"/>
            <ac:spMk id="31" creationId="{0B024479-1FE3-87DE-80BB-792A366B8857}"/>
          </ac:spMkLst>
        </pc:spChg>
        <pc:spChg chg="mod">
          <ac:chgData name="Claudia D'Aniello (s)" userId="8c4d72ac-5029-4a4e-aa5e-144e5334822a" providerId="ADAL" clId="{819B523B-3A01-4BF9-A4D2-6D4C06250944}" dt="2024-06-02T19:42:56.278" v="38" actId="14100"/>
          <ac:spMkLst>
            <pc:docMk/>
            <pc:sldMk cId="1946959264" sldId="264"/>
            <ac:spMk id="40" creationId="{494B98AB-B45F-4FC2-0F26-150E2414EC45}"/>
          </ac:spMkLst>
        </pc:spChg>
        <pc:spChg chg="mod">
          <ac:chgData name="Claudia D'Aniello (s)" userId="8c4d72ac-5029-4a4e-aa5e-144e5334822a" providerId="ADAL" clId="{819B523B-3A01-4BF9-A4D2-6D4C06250944}" dt="2024-06-02T19:43:48.439" v="85" actId="1036"/>
          <ac:spMkLst>
            <pc:docMk/>
            <pc:sldMk cId="1946959264" sldId="264"/>
            <ac:spMk id="41" creationId="{F3968A09-75B8-92EC-D00A-395D9F267630}"/>
          </ac:spMkLst>
        </pc:spChg>
        <pc:spChg chg="mod">
          <ac:chgData name="Claudia D'Aniello (s)" userId="8c4d72ac-5029-4a4e-aa5e-144e5334822a" providerId="ADAL" clId="{819B523B-3A01-4BF9-A4D2-6D4C06250944}" dt="2024-06-02T19:44:13.226" v="137" actId="14100"/>
          <ac:spMkLst>
            <pc:docMk/>
            <pc:sldMk cId="1946959264" sldId="264"/>
            <ac:spMk id="42" creationId="{B3A714BD-C37B-409F-3AD8-35D8A70B2F43}"/>
          </ac:spMkLst>
        </pc:spChg>
        <pc:picChg chg="add mod ord">
          <ac:chgData name="Claudia D'Aniello (s)" userId="8c4d72ac-5029-4a4e-aa5e-144e5334822a" providerId="ADAL" clId="{819B523B-3A01-4BF9-A4D2-6D4C06250944}" dt="2024-06-02T19:42:00.942" v="24" actId="171"/>
          <ac:picMkLst>
            <pc:docMk/>
            <pc:sldMk cId="1946959264" sldId="264"/>
            <ac:picMk id="4" creationId="{E24D1F16-57AA-62FF-7C61-F7B2339C06BB}"/>
          </ac:picMkLst>
        </pc:picChg>
        <pc:picChg chg="del">
          <ac:chgData name="Claudia D'Aniello (s)" userId="8c4d72ac-5029-4a4e-aa5e-144e5334822a" providerId="ADAL" clId="{819B523B-3A01-4BF9-A4D2-6D4C06250944}" dt="2024-06-02T19:41:40.229" v="0" actId="478"/>
          <ac:picMkLst>
            <pc:docMk/>
            <pc:sldMk cId="1946959264" sldId="264"/>
            <ac:picMk id="9" creationId="{F18F2494-9293-4FE4-9536-DA4EA531E59E}"/>
          </ac:picMkLst>
        </pc:picChg>
      </pc:sldChg>
      <pc:sldChg chg="delSp modSp mod">
        <pc:chgData name="Claudia D'Aniello (s)" userId="8c4d72ac-5029-4a4e-aa5e-144e5334822a" providerId="ADAL" clId="{819B523B-3A01-4BF9-A4D2-6D4C06250944}" dt="2024-06-03T18:22:21.025" v="1586" actId="14100"/>
        <pc:sldMkLst>
          <pc:docMk/>
          <pc:sldMk cId="403479979" sldId="265"/>
        </pc:sldMkLst>
        <pc:spChg chg="del">
          <ac:chgData name="Claudia D'Aniello (s)" userId="8c4d72ac-5029-4a4e-aa5e-144e5334822a" providerId="ADAL" clId="{819B523B-3A01-4BF9-A4D2-6D4C06250944}" dt="2024-06-03T18:22:09.021" v="1584" actId="478"/>
          <ac:spMkLst>
            <pc:docMk/>
            <pc:sldMk cId="403479979" sldId="265"/>
            <ac:spMk id="35" creationId="{104BD2E3-8E0C-FE73-F58B-BE179BC46DA4}"/>
          </ac:spMkLst>
        </pc:spChg>
        <pc:graphicFrameChg chg="mod">
          <ac:chgData name="Claudia D'Aniello (s)" userId="8c4d72ac-5029-4a4e-aa5e-144e5334822a" providerId="ADAL" clId="{819B523B-3A01-4BF9-A4D2-6D4C06250944}" dt="2024-06-03T18:22:21.025" v="1586" actId="14100"/>
          <ac:graphicFrameMkLst>
            <pc:docMk/>
            <pc:sldMk cId="403479979" sldId="265"/>
            <ac:graphicFrameMk id="20" creationId="{31620C8D-2C23-2942-1618-8B0DFF22DD49}"/>
          </ac:graphicFrameMkLst>
        </pc:graphicFrameChg>
      </pc:sldChg>
      <pc:sldChg chg="addSp delSp modSp mod modTransition">
        <pc:chgData name="Claudia D'Aniello (s)" userId="8c4d72ac-5029-4a4e-aa5e-144e5334822a" providerId="ADAL" clId="{819B523B-3A01-4BF9-A4D2-6D4C06250944}" dt="2024-06-03T16:49:02.287" v="1571" actId="14100"/>
        <pc:sldMkLst>
          <pc:docMk/>
          <pc:sldMk cId="3553346501" sldId="266"/>
        </pc:sldMkLst>
        <pc:spChg chg="mod">
          <ac:chgData name="Claudia D'Aniello (s)" userId="8c4d72ac-5029-4a4e-aa5e-144e5334822a" providerId="ADAL" clId="{819B523B-3A01-4BF9-A4D2-6D4C06250944}" dt="2024-06-03T16:38:56.834" v="1356" actId="18245"/>
          <ac:spMkLst>
            <pc:docMk/>
            <pc:sldMk cId="3553346501" sldId="266"/>
            <ac:spMk id="6" creationId="{4CE2572C-F45C-9BA2-6D76-954838EBB807}"/>
          </ac:spMkLst>
        </pc:spChg>
        <pc:spChg chg="del mod">
          <ac:chgData name="Claudia D'Aniello (s)" userId="8c4d72ac-5029-4a4e-aa5e-144e5334822a" providerId="ADAL" clId="{819B523B-3A01-4BF9-A4D2-6D4C06250944}" dt="2024-06-03T16:48:29.179" v="1562" actId="478"/>
          <ac:spMkLst>
            <pc:docMk/>
            <pc:sldMk cId="3553346501" sldId="266"/>
            <ac:spMk id="7" creationId="{AACB7EDB-E5B9-AD6B-7D27-AC4B6C3E4EDD}"/>
          </ac:spMkLst>
        </pc:spChg>
        <pc:spChg chg="mod">
          <ac:chgData name="Claudia D'Aniello (s)" userId="8c4d72ac-5029-4a4e-aa5e-144e5334822a" providerId="ADAL" clId="{819B523B-3A01-4BF9-A4D2-6D4C06250944}" dt="2024-06-03T16:38:56.834" v="1356" actId="18245"/>
          <ac:spMkLst>
            <pc:docMk/>
            <pc:sldMk cId="3553346501" sldId="266"/>
            <ac:spMk id="8" creationId="{59BB97A8-EC59-EFE9-3D19-9DC5930A63AE}"/>
          </ac:spMkLst>
        </pc:spChg>
        <pc:spChg chg="mod">
          <ac:chgData name="Claudia D'Aniello (s)" userId="8c4d72ac-5029-4a4e-aa5e-144e5334822a" providerId="ADAL" clId="{819B523B-3A01-4BF9-A4D2-6D4C06250944}" dt="2024-06-03T16:38:56.834" v="1356" actId="18245"/>
          <ac:spMkLst>
            <pc:docMk/>
            <pc:sldMk cId="3553346501" sldId="266"/>
            <ac:spMk id="10" creationId="{1CB0B3DC-28BA-2495-120F-6257FA7743C7}"/>
          </ac:spMkLst>
        </pc:spChg>
        <pc:spChg chg="mod">
          <ac:chgData name="Claudia D'Aniello (s)" userId="8c4d72ac-5029-4a4e-aa5e-144e5334822a" providerId="ADAL" clId="{819B523B-3A01-4BF9-A4D2-6D4C06250944}" dt="2024-06-02T19:52:34.687" v="675" actId="18245"/>
          <ac:spMkLst>
            <pc:docMk/>
            <pc:sldMk cId="3553346501" sldId="266"/>
            <ac:spMk id="12" creationId="{60B787D6-BBB7-1AB8-6C05-E62E56302CF2}"/>
          </ac:spMkLst>
        </pc:spChg>
        <pc:spChg chg="mod">
          <ac:chgData name="Claudia D'Aniello (s)" userId="8c4d72ac-5029-4a4e-aa5e-144e5334822a" providerId="ADAL" clId="{819B523B-3A01-4BF9-A4D2-6D4C06250944}" dt="2024-06-03T16:38:56.834" v="1356" actId="18245"/>
          <ac:spMkLst>
            <pc:docMk/>
            <pc:sldMk cId="3553346501" sldId="266"/>
            <ac:spMk id="12" creationId="{C194FD79-A373-7500-2C03-56AE03B3CDA1}"/>
          </ac:spMkLst>
        </pc:spChg>
        <pc:spChg chg="mod">
          <ac:chgData name="Claudia D'Aniello (s)" userId="8c4d72ac-5029-4a4e-aa5e-144e5334822a" providerId="ADAL" clId="{819B523B-3A01-4BF9-A4D2-6D4C06250944}" dt="2024-06-03T16:38:56.834" v="1356" actId="18245"/>
          <ac:spMkLst>
            <pc:docMk/>
            <pc:sldMk cId="3553346501" sldId="266"/>
            <ac:spMk id="16" creationId="{87BF72CB-C07B-F5A3-B440-75739405932C}"/>
          </ac:spMkLst>
        </pc:spChg>
        <pc:spChg chg="mod">
          <ac:chgData name="Claudia D'Aniello (s)" userId="8c4d72ac-5029-4a4e-aa5e-144e5334822a" providerId="ADAL" clId="{819B523B-3A01-4BF9-A4D2-6D4C06250944}" dt="2024-06-02T19:52:34.687" v="675" actId="18245"/>
          <ac:spMkLst>
            <pc:docMk/>
            <pc:sldMk cId="3553346501" sldId="266"/>
            <ac:spMk id="16" creationId="{A28C1545-404F-F91F-6D78-188B44534356}"/>
          </ac:spMkLst>
        </pc:spChg>
        <pc:spChg chg="mod">
          <ac:chgData name="Claudia D'Aniello (s)" userId="8c4d72ac-5029-4a4e-aa5e-144e5334822a" providerId="ADAL" clId="{819B523B-3A01-4BF9-A4D2-6D4C06250944}" dt="2024-06-02T19:52:34.687" v="675" actId="18245"/>
          <ac:spMkLst>
            <pc:docMk/>
            <pc:sldMk cId="3553346501" sldId="266"/>
            <ac:spMk id="18" creationId="{A044B91F-EA42-7DB2-BE3B-1B1376E7712C}"/>
          </ac:spMkLst>
        </pc:spChg>
        <pc:spChg chg="mod">
          <ac:chgData name="Claudia D'Aniello (s)" userId="8c4d72ac-5029-4a4e-aa5e-144e5334822a" providerId="ADAL" clId="{819B523B-3A01-4BF9-A4D2-6D4C06250944}" dt="2024-06-03T16:38:56.834" v="1356" actId="18245"/>
          <ac:spMkLst>
            <pc:docMk/>
            <pc:sldMk cId="3553346501" sldId="266"/>
            <ac:spMk id="18" creationId="{EB5B66A3-D166-58F1-A1C7-8682897C3927}"/>
          </ac:spMkLst>
        </pc:spChg>
        <pc:spChg chg="mod">
          <ac:chgData name="Claudia D'Aniello (s)" userId="8c4d72ac-5029-4a4e-aa5e-144e5334822a" providerId="ADAL" clId="{819B523B-3A01-4BF9-A4D2-6D4C06250944}" dt="2024-06-02T19:52:34.687" v="675" actId="18245"/>
          <ac:spMkLst>
            <pc:docMk/>
            <pc:sldMk cId="3553346501" sldId="266"/>
            <ac:spMk id="20" creationId="{6110D523-39F4-4ACD-A68A-A665E723C739}"/>
          </ac:spMkLst>
        </pc:spChg>
        <pc:spChg chg="mod">
          <ac:chgData name="Claudia D'Aniello (s)" userId="8c4d72ac-5029-4a4e-aa5e-144e5334822a" providerId="ADAL" clId="{819B523B-3A01-4BF9-A4D2-6D4C06250944}" dt="2024-06-03T16:38:56.834" v="1356" actId="18245"/>
          <ac:spMkLst>
            <pc:docMk/>
            <pc:sldMk cId="3553346501" sldId="266"/>
            <ac:spMk id="20" creationId="{8A25B85C-0F20-C96E-7A0E-75C5D925733F}"/>
          </ac:spMkLst>
        </pc:spChg>
        <pc:spChg chg="mod">
          <ac:chgData name="Claudia D'Aniello (s)" userId="8c4d72ac-5029-4a4e-aa5e-144e5334822a" providerId="ADAL" clId="{819B523B-3A01-4BF9-A4D2-6D4C06250944}" dt="2024-06-03T16:38:56.834" v="1356" actId="18245"/>
          <ac:spMkLst>
            <pc:docMk/>
            <pc:sldMk cId="3553346501" sldId="266"/>
            <ac:spMk id="35" creationId="{67B28917-78F0-08E8-496D-BA6BD752359A}"/>
          </ac:spMkLst>
        </pc:spChg>
        <pc:spChg chg="mod">
          <ac:chgData name="Claudia D'Aniello (s)" userId="8c4d72ac-5029-4a4e-aa5e-144e5334822a" providerId="ADAL" clId="{819B523B-3A01-4BF9-A4D2-6D4C06250944}" dt="2024-06-02T19:52:34.687" v="675" actId="18245"/>
          <ac:spMkLst>
            <pc:docMk/>
            <pc:sldMk cId="3553346501" sldId="266"/>
            <ac:spMk id="35" creationId="{A54C62E4-D059-1C67-96D7-3C3E991C74F6}"/>
          </ac:spMkLst>
        </pc:spChg>
        <pc:spChg chg="mod">
          <ac:chgData name="Claudia D'Aniello (s)" userId="8c4d72ac-5029-4a4e-aa5e-144e5334822a" providerId="ADAL" clId="{819B523B-3A01-4BF9-A4D2-6D4C06250944}" dt="2024-06-02T19:52:34.687" v="675" actId="18245"/>
          <ac:spMkLst>
            <pc:docMk/>
            <pc:sldMk cId="3553346501" sldId="266"/>
            <ac:spMk id="36" creationId="{061D14D8-9174-3D96-2CC9-19B58DCC560E}"/>
          </ac:spMkLst>
        </pc:spChg>
        <pc:spChg chg="mod">
          <ac:chgData name="Claudia D'Aniello (s)" userId="8c4d72ac-5029-4a4e-aa5e-144e5334822a" providerId="ADAL" clId="{819B523B-3A01-4BF9-A4D2-6D4C06250944}" dt="2024-06-03T16:38:56.834" v="1356" actId="18245"/>
          <ac:spMkLst>
            <pc:docMk/>
            <pc:sldMk cId="3553346501" sldId="266"/>
            <ac:spMk id="36" creationId="{ACFCC560-6D13-01B2-6FE1-E2B6754BFFC8}"/>
          </ac:spMkLst>
        </pc:spChg>
        <pc:spChg chg="mod">
          <ac:chgData name="Claudia D'Aniello (s)" userId="8c4d72ac-5029-4a4e-aa5e-144e5334822a" providerId="ADAL" clId="{819B523B-3A01-4BF9-A4D2-6D4C06250944}" dt="2024-06-02T19:52:34.687" v="675" actId="18245"/>
          <ac:spMkLst>
            <pc:docMk/>
            <pc:sldMk cId="3553346501" sldId="266"/>
            <ac:spMk id="37" creationId="{8C4AF87E-0A12-2169-C952-0AD72067B6A8}"/>
          </ac:spMkLst>
        </pc:spChg>
        <pc:spChg chg="mod">
          <ac:chgData name="Claudia D'Aniello (s)" userId="8c4d72ac-5029-4a4e-aa5e-144e5334822a" providerId="ADAL" clId="{819B523B-3A01-4BF9-A4D2-6D4C06250944}" dt="2024-06-03T16:38:56.834" v="1356" actId="18245"/>
          <ac:spMkLst>
            <pc:docMk/>
            <pc:sldMk cId="3553346501" sldId="266"/>
            <ac:spMk id="37" creationId="{E2D3A45C-4DD6-6F6C-44AB-DFD3337AE177}"/>
          </ac:spMkLst>
        </pc:spChg>
        <pc:spChg chg="mod">
          <ac:chgData name="Claudia D'Aniello (s)" userId="8c4d72ac-5029-4a4e-aa5e-144e5334822a" providerId="ADAL" clId="{819B523B-3A01-4BF9-A4D2-6D4C06250944}" dt="2024-06-02T19:52:34.687" v="675" actId="18245"/>
          <ac:spMkLst>
            <pc:docMk/>
            <pc:sldMk cId="3553346501" sldId="266"/>
            <ac:spMk id="38" creationId="{161B4BED-9572-6E2D-E41B-2E74F61EA5C4}"/>
          </ac:spMkLst>
        </pc:spChg>
        <pc:spChg chg="mod">
          <ac:chgData name="Claudia D'Aniello (s)" userId="8c4d72ac-5029-4a4e-aa5e-144e5334822a" providerId="ADAL" clId="{819B523B-3A01-4BF9-A4D2-6D4C06250944}" dt="2024-06-03T16:38:56.834" v="1356" actId="18245"/>
          <ac:spMkLst>
            <pc:docMk/>
            <pc:sldMk cId="3553346501" sldId="266"/>
            <ac:spMk id="38" creationId="{EAAC2255-1963-9E2A-43F8-274D618797B0}"/>
          </ac:spMkLst>
        </pc:spChg>
        <pc:spChg chg="mod">
          <ac:chgData name="Claudia D'Aniello (s)" userId="8c4d72ac-5029-4a4e-aa5e-144e5334822a" providerId="ADAL" clId="{819B523B-3A01-4BF9-A4D2-6D4C06250944}" dt="2024-06-02T19:52:34.687" v="675" actId="18245"/>
          <ac:spMkLst>
            <pc:docMk/>
            <pc:sldMk cId="3553346501" sldId="266"/>
            <ac:spMk id="39" creationId="{63CDD478-8959-B315-56BF-61C023E3CB36}"/>
          </ac:spMkLst>
        </pc:spChg>
        <pc:spChg chg="mod">
          <ac:chgData name="Claudia D'Aniello (s)" userId="8c4d72ac-5029-4a4e-aa5e-144e5334822a" providerId="ADAL" clId="{819B523B-3A01-4BF9-A4D2-6D4C06250944}" dt="2024-06-03T16:38:56.834" v="1356" actId="18245"/>
          <ac:spMkLst>
            <pc:docMk/>
            <pc:sldMk cId="3553346501" sldId="266"/>
            <ac:spMk id="39" creationId="{79D92C28-96C6-8B81-8F9A-597E14B4FBAA}"/>
          </ac:spMkLst>
        </pc:spChg>
        <pc:spChg chg="mod">
          <ac:chgData name="Claudia D'Aniello (s)" userId="8c4d72ac-5029-4a4e-aa5e-144e5334822a" providerId="ADAL" clId="{819B523B-3A01-4BF9-A4D2-6D4C06250944}" dt="2024-06-02T19:52:34.687" v="675" actId="18245"/>
          <ac:spMkLst>
            <pc:docMk/>
            <pc:sldMk cId="3553346501" sldId="266"/>
            <ac:spMk id="40" creationId="{7CA123D8-DCB0-46F7-6ACD-345614320085}"/>
          </ac:spMkLst>
        </pc:spChg>
        <pc:spChg chg="add mod">
          <ac:chgData name="Claudia D'Aniello (s)" userId="8c4d72ac-5029-4a4e-aa5e-144e5334822a" providerId="ADAL" clId="{819B523B-3A01-4BF9-A4D2-6D4C06250944}" dt="2024-06-03T16:49:02.287" v="1571" actId="14100"/>
          <ac:spMkLst>
            <pc:docMk/>
            <pc:sldMk cId="3553346501" sldId="266"/>
            <ac:spMk id="40" creationId="{D706D777-0357-117A-73C8-8ABFC8CEB6F2}"/>
          </ac:spMkLst>
        </pc:spChg>
        <pc:spChg chg="mod">
          <ac:chgData name="Claudia D'Aniello (s)" userId="8c4d72ac-5029-4a4e-aa5e-144e5334822a" providerId="ADAL" clId="{819B523B-3A01-4BF9-A4D2-6D4C06250944}" dt="2024-06-02T19:52:34.687" v="675" actId="18245"/>
          <ac:spMkLst>
            <pc:docMk/>
            <pc:sldMk cId="3553346501" sldId="266"/>
            <ac:spMk id="41" creationId="{F8EA4CA2-247B-2D73-D9C8-A12E5B94E7DD}"/>
          </ac:spMkLst>
        </pc:spChg>
        <pc:spChg chg="mod">
          <ac:chgData name="Claudia D'Aniello (s)" userId="8c4d72ac-5029-4a4e-aa5e-144e5334822a" providerId="ADAL" clId="{819B523B-3A01-4BF9-A4D2-6D4C06250944}" dt="2024-06-02T19:52:32.067" v="674" actId="18245"/>
          <ac:spMkLst>
            <pc:docMk/>
            <pc:sldMk cId="3553346501" sldId="266"/>
            <ac:spMk id="42" creationId="{C497748B-273B-8B36-F4CC-335D0D2292D8}"/>
          </ac:spMkLst>
        </pc:spChg>
        <pc:grpChg chg="mod">
          <ac:chgData name="Claudia D'Aniello (s)" userId="8c4d72ac-5029-4a4e-aa5e-144e5334822a" providerId="ADAL" clId="{819B523B-3A01-4BF9-A4D2-6D4C06250944}" dt="2024-06-03T16:38:56.834" v="1356" actId="18245"/>
          <ac:grpSpMkLst>
            <pc:docMk/>
            <pc:sldMk cId="3553346501" sldId="266"/>
            <ac:grpSpMk id="3" creationId="{48AEA874-9847-6D84-B93D-760E794939BE}"/>
          </ac:grpSpMkLst>
        </pc:grpChg>
        <pc:grpChg chg="mod">
          <ac:chgData name="Claudia D'Aniello (s)" userId="8c4d72ac-5029-4a4e-aa5e-144e5334822a" providerId="ADAL" clId="{819B523B-3A01-4BF9-A4D2-6D4C06250944}" dt="2024-06-02T19:52:34.687" v="675" actId="18245"/>
          <ac:grpSpMkLst>
            <pc:docMk/>
            <pc:sldMk cId="3553346501" sldId="266"/>
            <ac:grpSpMk id="10" creationId="{B3C89297-24A3-FCD8-A79B-C2B13D8C1885}"/>
          </ac:grpSpMkLst>
        </pc:grpChg>
        <pc:graphicFrameChg chg="add del mod">
          <ac:chgData name="Claudia D'Aniello (s)" userId="8c4d72ac-5029-4a4e-aa5e-144e5334822a" providerId="ADAL" clId="{819B523B-3A01-4BF9-A4D2-6D4C06250944}" dt="2024-06-03T16:38:56.834" v="1356" actId="18245"/>
          <ac:graphicFrameMkLst>
            <pc:docMk/>
            <pc:sldMk cId="3553346501" sldId="266"/>
            <ac:graphicFrameMk id="5" creationId="{50E33EB0-B203-76E4-1927-855FC80ACEC3}"/>
          </ac:graphicFrameMkLst>
        </pc:graphicFrameChg>
        <pc:graphicFrameChg chg="add del mod">
          <ac:chgData name="Claudia D'Aniello (s)" userId="8c4d72ac-5029-4a4e-aa5e-144e5334822a" providerId="ADAL" clId="{819B523B-3A01-4BF9-A4D2-6D4C06250944}" dt="2024-06-02T19:49:49.230" v="396" actId="478"/>
          <ac:graphicFrameMkLst>
            <pc:docMk/>
            <pc:sldMk cId="3553346501" sldId="266"/>
            <ac:graphicFrameMk id="8" creationId="{CFFA0102-EF63-A7FD-1071-3E6BE1034EDE}"/>
          </ac:graphicFrameMkLst>
        </pc:graphicFrameChg>
        <pc:picChg chg="add mod ord">
          <ac:chgData name="Claudia D'Aniello (s)" userId="8c4d72ac-5029-4a4e-aa5e-144e5334822a" providerId="ADAL" clId="{819B523B-3A01-4BF9-A4D2-6D4C06250944}" dt="2024-06-02T19:45:30.801" v="142" actId="171"/>
          <ac:picMkLst>
            <pc:docMk/>
            <pc:sldMk cId="3553346501" sldId="266"/>
            <ac:picMk id="4" creationId="{F46167E5-80E8-1904-B9E7-5FC1272C3ACA}"/>
          </ac:picMkLst>
        </pc:picChg>
        <pc:picChg chg="del">
          <ac:chgData name="Claudia D'Aniello (s)" userId="8c4d72ac-5029-4a4e-aa5e-144e5334822a" providerId="ADAL" clId="{819B523B-3A01-4BF9-A4D2-6D4C06250944}" dt="2024-06-02T19:45:13.894" v="138" actId="478"/>
          <ac:picMkLst>
            <pc:docMk/>
            <pc:sldMk cId="3553346501" sldId="266"/>
            <ac:picMk id="6" creationId="{529FB867-1AEA-99F7-3BF4-252AF5BBA318}"/>
          </ac:picMkLst>
        </pc:picChg>
        <pc:picChg chg="add del mod">
          <ac:chgData name="Claudia D'Aniello (s)" userId="8c4d72ac-5029-4a4e-aa5e-144e5334822a" providerId="ADAL" clId="{819B523B-3A01-4BF9-A4D2-6D4C06250944}" dt="2024-06-02T19:54:07.734" v="680" actId="478"/>
          <ac:picMkLst>
            <pc:docMk/>
            <pc:sldMk cId="3553346501" sldId="266"/>
            <ac:picMk id="44" creationId="{AE24A229-A0E3-38C9-E004-D9F5CC60ABA8}"/>
          </ac:picMkLst>
        </pc:picChg>
        <pc:picChg chg="add del mod">
          <ac:chgData name="Claudia D'Aniello (s)" userId="8c4d72ac-5029-4a4e-aa5e-144e5334822a" providerId="ADAL" clId="{819B523B-3A01-4BF9-A4D2-6D4C06250944}" dt="2024-06-02T19:54:54.095" v="687" actId="478"/>
          <ac:picMkLst>
            <pc:docMk/>
            <pc:sldMk cId="3553346501" sldId="266"/>
            <ac:picMk id="46" creationId="{6A1AC0D1-1ABA-451F-A285-8AAD16324343}"/>
          </ac:picMkLst>
        </pc:picChg>
        <pc:picChg chg="add del">
          <ac:chgData name="Claudia D'Aniello (s)" userId="8c4d72ac-5029-4a4e-aa5e-144e5334822a" providerId="ADAL" clId="{819B523B-3A01-4BF9-A4D2-6D4C06250944}" dt="2024-06-02T20:04:00.762" v="753" actId="478"/>
          <ac:picMkLst>
            <pc:docMk/>
            <pc:sldMk cId="3553346501" sldId="266"/>
            <ac:picMk id="48" creationId="{9F8A2BF8-3762-CD66-8585-81F7DF08D455}"/>
          </ac:picMkLst>
        </pc:picChg>
      </pc:sldChg>
      <pc:sldChg chg="delSp add del setBg delDesignElem">
        <pc:chgData name="Claudia D'Aniello (s)" userId="8c4d72ac-5029-4a4e-aa5e-144e5334822a" providerId="ADAL" clId="{819B523B-3A01-4BF9-A4D2-6D4C06250944}" dt="2024-06-02T20:04:09.904" v="756" actId="47"/>
        <pc:sldMkLst>
          <pc:docMk/>
          <pc:sldMk cId="337140497" sldId="267"/>
        </pc:sldMkLst>
        <pc:spChg chg="del">
          <ac:chgData name="Claudia D'Aniello (s)" userId="8c4d72ac-5029-4a4e-aa5e-144e5334822a" providerId="ADAL" clId="{819B523B-3A01-4BF9-A4D2-6D4C06250944}" dt="2024-06-02T20:04:04.489" v="755"/>
          <ac:spMkLst>
            <pc:docMk/>
            <pc:sldMk cId="337140497" sldId="267"/>
            <ac:spMk id="9" creationId="{0C541B88-1AE9-40C3-AFD5-967787C1979F}"/>
          </ac:spMkLst>
        </pc:spChg>
        <pc:spChg chg="del">
          <ac:chgData name="Claudia D'Aniello (s)" userId="8c4d72ac-5029-4a4e-aa5e-144e5334822a" providerId="ADAL" clId="{819B523B-3A01-4BF9-A4D2-6D4C06250944}" dt="2024-06-02T20:04:04.489" v="755"/>
          <ac:spMkLst>
            <pc:docMk/>
            <pc:sldMk cId="337140497" sldId="267"/>
            <ac:spMk id="11" creationId="{E5F17139-31EE-46AC-B04F-DBBD852DD6CB}"/>
          </ac:spMkLst>
        </pc:spChg>
        <pc:spChg chg="del">
          <ac:chgData name="Claudia D'Aniello (s)" userId="8c4d72ac-5029-4a4e-aa5e-144e5334822a" providerId="ADAL" clId="{819B523B-3A01-4BF9-A4D2-6D4C06250944}" dt="2024-06-02T20:04:04.489" v="755"/>
          <ac:spMkLst>
            <pc:docMk/>
            <pc:sldMk cId="337140497" sldId="267"/>
            <ac:spMk id="17" creationId="{89D16701-DA76-4F72-BB63-E2C3FFBDFE0F}"/>
          </ac:spMkLst>
        </pc:spChg>
        <pc:spChg chg="del">
          <ac:chgData name="Claudia D'Aniello (s)" userId="8c4d72ac-5029-4a4e-aa5e-144e5334822a" providerId="ADAL" clId="{819B523B-3A01-4BF9-A4D2-6D4C06250944}" dt="2024-06-02T20:04:04.489" v="755"/>
          <ac:spMkLst>
            <pc:docMk/>
            <pc:sldMk cId="337140497" sldId="267"/>
            <ac:spMk id="19" creationId="{1CC28BE1-9DC6-43FE-9582-39F091098D77}"/>
          </ac:spMkLst>
        </pc:spChg>
        <pc:grpChg chg="del">
          <ac:chgData name="Claudia D'Aniello (s)" userId="8c4d72ac-5029-4a4e-aa5e-144e5334822a" providerId="ADAL" clId="{819B523B-3A01-4BF9-A4D2-6D4C06250944}" dt="2024-06-02T20:04:04.489" v="755"/>
          <ac:grpSpMkLst>
            <pc:docMk/>
            <pc:sldMk cId="337140497" sldId="267"/>
            <ac:grpSpMk id="13" creationId="{7CF625D3-71A3-4F30-A096-8EF334E959D0}"/>
          </ac:grpSpMkLst>
        </pc:grpChg>
        <pc:grpChg chg="del">
          <ac:chgData name="Claudia D'Aniello (s)" userId="8c4d72ac-5029-4a4e-aa5e-144e5334822a" providerId="ADAL" clId="{819B523B-3A01-4BF9-A4D2-6D4C06250944}" dt="2024-06-02T20:04:04.489" v="755"/>
          <ac:grpSpMkLst>
            <pc:docMk/>
            <pc:sldMk cId="337140497" sldId="267"/>
            <ac:grpSpMk id="21" creationId="{AF9AF3F3-CE0C-4125-BDD7-346487FA0B40}"/>
          </ac:grpSpMkLst>
        </pc:grpChg>
      </pc:sldChg>
      <pc:sldChg chg="new del">
        <pc:chgData name="Claudia D'Aniello (s)" userId="8c4d72ac-5029-4a4e-aa5e-144e5334822a" providerId="ADAL" clId="{819B523B-3A01-4BF9-A4D2-6D4C06250944}" dt="2024-06-02T20:03:56.276" v="751" actId="47"/>
        <pc:sldMkLst>
          <pc:docMk/>
          <pc:sldMk cId="899905258" sldId="267"/>
        </pc:sldMkLst>
      </pc:sldChg>
      <pc:sldChg chg="new del">
        <pc:chgData name="Claudia D'Aniello (s)" userId="8c4d72ac-5029-4a4e-aa5e-144e5334822a" providerId="ADAL" clId="{819B523B-3A01-4BF9-A4D2-6D4C06250944}" dt="2024-06-02T20:05:18.345" v="759" actId="2696"/>
        <pc:sldMkLst>
          <pc:docMk/>
          <pc:sldMk cId="917935021" sldId="267"/>
        </pc:sldMkLst>
      </pc:sldChg>
      <pc:sldChg chg="delSp add del setBg delDesignElem">
        <pc:chgData name="Claudia D'Aniello (s)" userId="8c4d72ac-5029-4a4e-aa5e-144e5334822a" providerId="ADAL" clId="{819B523B-3A01-4BF9-A4D2-6D4C06250944}" dt="2024-06-02T20:06:20.212" v="764" actId="2696"/>
        <pc:sldMkLst>
          <pc:docMk/>
          <pc:sldMk cId="1595997726" sldId="267"/>
        </pc:sldMkLst>
        <pc:spChg chg="del">
          <ac:chgData name="Claudia D'Aniello (s)" userId="8c4d72ac-5029-4a4e-aa5e-144e5334822a" providerId="ADAL" clId="{819B523B-3A01-4BF9-A4D2-6D4C06250944}" dt="2024-06-02T20:06:16.017" v="763"/>
          <ac:spMkLst>
            <pc:docMk/>
            <pc:sldMk cId="1595997726" sldId="267"/>
            <ac:spMk id="8" creationId="{5A0118C5-4F8D-4CF4-BADD-53FEACC6C42A}"/>
          </ac:spMkLst>
        </pc:spChg>
        <pc:spChg chg="del">
          <ac:chgData name="Claudia D'Aniello (s)" userId="8c4d72ac-5029-4a4e-aa5e-144e5334822a" providerId="ADAL" clId="{819B523B-3A01-4BF9-A4D2-6D4C06250944}" dt="2024-06-02T20:06:16.017" v="763"/>
          <ac:spMkLst>
            <pc:docMk/>
            <pc:sldMk cId="1595997726" sldId="267"/>
            <ac:spMk id="10" creationId="{55C61911-45B2-48BF-AC7A-1EB579B42CBB}"/>
          </ac:spMkLst>
        </pc:spChg>
        <pc:spChg chg="del">
          <ac:chgData name="Claudia D'Aniello (s)" userId="8c4d72ac-5029-4a4e-aa5e-144e5334822a" providerId="ADAL" clId="{819B523B-3A01-4BF9-A4D2-6D4C06250944}" dt="2024-06-02T20:06:16.017" v="763"/>
          <ac:spMkLst>
            <pc:docMk/>
            <pc:sldMk cId="1595997726" sldId="267"/>
            <ac:spMk id="12" creationId="{2DE4D4CE-6DAE-4A05-BE5B-6BCE3F4EC79B}"/>
          </ac:spMkLst>
        </pc:spChg>
        <pc:spChg chg="del">
          <ac:chgData name="Claudia D'Aniello (s)" userId="8c4d72ac-5029-4a4e-aa5e-144e5334822a" providerId="ADAL" clId="{819B523B-3A01-4BF9-A4D2-6D4C06250944}" dt="2024-06-02T20:06:16.017" v="763"/>
          <ac:spMkLst>
            <pc:docMk/>
            <pc:sldMk cId="1595997726" sldId="267"/>
            <ac:spMk id="18" creationId="{10C23D31-5B0A-4956-A59F-A24F57D2A959}"/>
          </ac:spMkLst>
        </pc:spChg>
        <pc:spChg chg="del">
          <ac:chgData name="Claudia D'Aniello (s)" userId="8c4d72ac-5029-4a4e-aa5e-144e5334822a" providerId="ADAL" clId="{819B523B-3A01-4BF9-A4D2-6D4C06250944}" dt="2024-06-02T20:06:16.017" v="763"/>
          <ac:spMkLst>
            <pc:docMk/>
            <pc:sldMk cId="1595997726" sldId="267"/>
            <ac:spMk id="20" creationId="{F4C6FC6E-4AAF-4628-B7E5-85DF9D323B6F}"/>
          </ac:spMkLst>
        </pc:spChg>
        <pc:grpChg chg="del">
          <ac:chgData name="Claudia D'Aniello (s)" userId="8c4d72ac-5029-4a4e-aa5e-144e5334822a" providerId="ADAL" clId="{819B523B-3A01-4BF9-A4D2-6D4C06250944}" dt="2024-06-02T20:06:16.017" v="763"/>
          <ac:grpSpMkLst>
            <pc:docMk/>
            <pc:sldMk cId="1595997726" sldId="267"/>
            <ac:grpSpMk id="14" creationId="{B8CB1D39-68D4-4372-BF3B-2A33A7495E2B}"/>
          </ac:grpSpMkLst>
        </pc:grpChg>
        <pc:grpChg chg="del">
          <ac:chgData name="Claudia D'Aniello (s)" userId="8c4d72ac-5029-4a4e-aa5e-144e5334822a" providerId="ADAL" clId="{819B523B-3A01-4BF9-A4D2-6D4C06250944}" dt="2024-06-02T20:06:16.017" v="763"/>
          <ac:grpSpMkLst>
            <pc:docMk/>
            <pc:sldMk cId="1595997726" sldId="267"/>
            <ac:grpSpMk id="22" creationId="{582A903B-6B78-4F0A-B7C9-3D80499020B8}"/>
          </ac:grpSpMkLst>
        </pc:grpChg>
      </pc:sldChg>
      <pc:sldChg chg="addSp delSp modSp add del mod ord modTransition">
        <pc:chgData name="Claudia D'Aniello (s)" userId="8c4d72ac-5029-4a4e-aa5e-144e5334822a" providerId="ADAL" clId="{819B523B-3A01-4BF9-A4D2-6D4C06250944}" dt="2024-06-03T16:42:55.327" v="1399" actId="47"/>
        <pc:sldMkLst>
          <pc:docMk/>
          <pc:sldMk cId="3540756205" sldId="267"/>
        </pc:sldMkLst>
        <pc:spChg chg="mod ord">
          <ac:chgData name="Claudia D'Aniello (s)" userId="8c4d72ac-5029-4a4e-aa5e-144e5334822a" providerId="ADAL" clId="{819B523B-3A01-4BF9-A4D2-6D4C06250944}" dt="2024-06-02T20:27:35.505" v="997" actId="1076"/>
          <ac:spMkLst>
            <pc:docMk/>
            <pc:sldMk cId="3540756205" sldId="267"/>
            <ac:spMk id="2" creationId="{23023B93-A3B7-4072-581A-5CC8A08598E9}"/>
          </ac:spMkLst>
        </pc:spChg>
        <pc:spChg chg="add del mod">
          <ac:chgData name="Claudia D'Aniello (s)" userId="8c4d72ac-5029-4a4e-aa5e-144e5334822a" providerId="ADAL" clId="{819B523B-3A01-4BF9-A4D2-6D4C06250944}" dt="2024-06-03T16:29:02.564" v="1249" actId="478"/>
          <ac:spMkLst>
            <pc:docMk/>
            <pc:sldMk cId="3540756205" sldId="267"/>
            <ac:spMk id="3" creationId="{B4801A73-8E57-89FB-0A32-3B3780BCEC43}"/>
          </ac:spMkLst>
        </pc:spChg>
        <pc:spChg chg="add mod">
          <ac:chgData name="Claudia D'Aniello (s)" userId="8c4d72ac-5029-4a4e-aa5e-144e5334822a" providerId="ADAL" clId="{819B523B-3A01-4BF9-A4D2-6D4C06250944}" dt="2024-06-03T16:29:59.355" v="1265"/>
          <ac:spMkLst>
            <pc:docMk/>
            <pc:sldMk cId="3540756205" sldId="267"/>
            <ac:spMk id="4" creationId="{7B464079-0AA0-25D4-7FAD-9124538E298D}"/>
          </ac:spMkLst>
        </pc:spChg>
        <pc:spChg chg="add mod">
          <ac:chgData name="Claudia D'Aniello (s)" userId="8c4d72ac-5029-4a4e-aa5e-144e5334822a" providerId="ADAL" clId="{819B523B-3A01-4BF9-A4D2-6D4C06250944}" dt="2024-06-03T16:26:32.871" v="1189" actId="1076"/>
          <ac:spMkLst>
            <pc:docMk/>
            <pc:sldMk cId="3540756205" sldId="267"/>
            <ac:spMk id="6" creationId="{9500C5E7-2B2E-1C0B-020C-91E0DD62DC6B}"/>
          </ac:spMkLst>
        </pc:spChg>
        <pc:spChg chg="add mod">
          <ac:chgData name="Claudia D'Aniello (s)" userId="8c4d72ac-5029-4a4e-aa5e-144e5334822a" providerId="ADAL" clId="{819B523B-3A01-4BF9-A4D2-6D4C06250944}" dt="2024-06-03T16:29:59.355" v="1265"/>
          <ac:spMkLst>
            <pc:docMk/>
            <pc:sldMk cId="3540756205" sldId="267"/>
            <ac:spMk id="7" creationId="{9AE980AB-F081-7392-026B-1D9FBDFA8A4C}"/>
          </ac:spMkLst>
        </pc:spChg>
        <pc:spChg chg="del">
          <ac:chgData name="Claudia D'Aniello (s)" userId="8c4d72ac-5029-4a4e-aa5e-144e5334822a" providerId="ADAL" clId="{819B523B-3A01-4BF9-A4D2-6D4C06250944}" dt="2024-06-02T20:06:37.400" v="768" actId="478"/>
          <ac:spMkLst>
            <pc:docMk/>
            <pc:sldMk cId="3540756205" sldId="267"/>
            <ac:spMk id="19" creationId="{456A0B3E-B26A-4027-2676-0B963176C6C8}"/>
          </ac:spMkLst>
        </pc:spChg>
        <pc:spChg chg="add mod">
          <ac:chgData name="Claudia D'Aniello (s)" userId="8c4d72ac-5029-4a4e-aa5e-144e5334822a" providerId="ADAL" clId="{819B523B-3A01-4BF9-A4D2-6D4C06250944}" dt="2024-06-03T16:29:59.355" v="1265"/>
          <ac:spMkLst>
            <pc:docMk/>
            <pc:sldMk cId="3540756205" sldId="267"/>
            <ac:spMk id="19" creationId="{92D47BF2-8093-DA53-6859-4338C2864909}"/>
          </ac:spMkLst>
        </pc:spChg>
        <pc:spChg chg="add mod">
          <ac:chgData name="Claudia D'Aniello (s)" userId="8c4d72ac-5029-4a4e-aa5e-144e5334822a" providerId="ADAL" clId="{819B523B-3A01-4BF9-A4D2-6D4C06250944}" dt="2024-06-03T16:29:59.355" v="1265"/>
          <ac:spMkLst>
            <pc:docMk/>
            <pc:sldMk cId="3540756205" sldId="267"/>
            <ac:spMk id="21" creationId="{8DFE375A-B511-A3BA-2C04-D403F63CE7F2}"/>
          </ac:spMkLst>
        </pc:spChg>
        <pc:spChg chg="del">
          <ac:chgData name="Claudia D'Aniello (s)" userId="8c4d72ac-5029-4a4e-aa5e-144e5334822a" providerId="ADAL" clId="{819B523B-3A01-4BF9-A4D2-6D4C06250944}" dt="2024-06-02T20:06:38.238" v="769" actId="478"/>
          <ac:spMkLst>
            <pc:docMk/>
            <pc:sldMk cId="3540756205" sldId="267"/>
            <ac:spMk id="21" creationId="{DD1828F7-954B-DE71-81A6-78C5A30D6686}"/>
          </ac:spMkLst>
        </pc:spChg>
        <pc:spChg chg="add del mod">
          <ac:chgData name="Claudia D'Aniello (s)" userId="8c4d72ac-5029-4a4e-aa5e-144e5334822a" providerId="ADAL" clId="{819B523B-3A01-4BF9-A4D2-6D4C06250944}" dt="2024-06-03T16:32:21.667" v="1282" actId="478"/>
          <ac:spMkLst>
            <pc:docMk/>
            <pc:sldMk cId="3540756205" sldId="267"/>
            <ac:spMk id="28" creationId="{0EB7A3ED-B574-46E0-51C6-6509A0963AB9}"/>
          </ac:spMkLst>
        </pc:spChg>
        <pc:spChg chg="del">
          <ac:chgData name="Claudia D'Aniello (s)" userId="8c4d72ac-5029-4a4e-aa5e-144e5334822a" providerId="ADAL" clId="{819B523B-3A01-4BF9-A4D2-6D4C06250944}" dt="2024-06-02T20:06:41.908" v="770" actId="478"/>
          <ac:spMkLst>
            <pc:docMk/>
            <pc:sldMk cId="3540756205" sldId="267"/>
            <ac:spMk id="28" creationId="{D11ED76E-FDF8-B1D1-7709-3F5197E54987}"/>
          </ac:spMkLst>
        </pc:spChg>
        <pc:spChg chg="del">
          <ac:chgData name="Claudia D'Aniello (s)" userId="8c4d72ac-5029-4a4e-aa5e-144e5334822a" providerId="ADAL" clId="{819B523B-3A01-4BF9-A4D2-6D4C06250944}" dt="2024-06-02T20:06:43.186" v="771" actId="478"/>
          <ac:spMkLst>
            <pc:docMk/>
            <pc:sldMk cId="3540756205" sldId="267"/>
            <ac:spMk id="29" creationId="{6F27241A-0E89-EE3E-8957-556A1878CC69}"/>
          </ac:spMkLst>
        </pc:spChg>
        <pc:spChg chg="add del mod">
          <ac:chgData name="Claudia D'Aniello (s)" userId="8c4d72ac-5029-4a4e-aa5e-144e5334822a" providerId="ADAL" clId="{819B523B-3A01-4BF9-A4D2-6D4C06250944}" dt="2024-06-03T16:32:26.478" v="1284" actId="478"/>
          <ac:spMkLst>
            <pc:docMk/>
            <pc:sldMk cId="3540756205" sldId="267"/>
            <ac:spMk id="29" creationId="{97C80841-A451-D51E-D80D-3596C017CF52}"/>
          </ac:spMkLst>
        </pc:spChg>
        <pc:spChg chg="del">
          <ac:chgData name="Claudia D'Aniello (s)" userId="8c4d72ac-5029-4a4e-aa5e-144e5334822a" providerId="ADAL" clId="{819B523B-3A01-4BF9-A4D2-6D4C06250944}" dt="2024-06-02T20:06:46.505" v="773" actId="478"/>
          <ac:spMkLst>
            <pc:docMk/>
            <pc:sldMk cId="3540756205" sldId="267"/>
            <ac:spMk id="30" creationId="{DD23C138-810D-611E-2B36-756CCBD452F3}"/>
          </ac:spMkLst>
        </pc:spChg>
        <pc:spChg chg="del">
          <ac:chgData name="Claudia D'Aniello (s)" userId="8c4d72ac-5029-4a4e-aa5e-144e5334822a" providerId="ADAL" clId="{819B523B-3A01-4BF9-A4D2-6D4C06250944}" dt="2024-06-02T20:06:45.839" v="772" actId="478"/>
          <ac:spMkLst>
            <pc:docMk/>
            <pc:sldMk cId="3540756205" sldId="267"/>
            <ac:spMk id="31" creationId="{0B024479-1FE3-87DE-80BB-792A366B8857}"/>
          </ac:spMkLst>
        </pc:spChg>
        <pc:spChg chg="add mod topLvl">
          <ac:chgData name="Claudia D'Aniello (s)" userId="8c4d72ac-5029-4a4e-aa5e-144e5334822a" providerId="ADAL" clId="{819B523B-3A01-4BF9-A4D2-6D4C06250944}" dt="2024-06-03T16:32:24.043" v="1283" actId="478"/>
          <ac:spMkLst>
            <pc:docMk/>
            <pc:sldMk cId="3540756205" sldId="267"/>
            <ac:spMk id="31" creationId="{B15C78FE-9322-1777-3E3C-C26930CC898C}"/>
          </ac:spMkLst>
        </pc:spChg>
        <pc:spChg chg="del mod">
          <ac:chgData name="Claudia D'Aniello (s)" userId="8c4d72ac-5029-4a4e-aa5e-144e5334822a" providerId="ADAL" clId="{819B523B-3A01-4BF9-A4D2-6D4C06250944}" dt="2024-06-03T16:26:03.940" v="1179" actId="478"/>
          <ac:spMkLst>
            <pc:docMk/>
            <pc:sldMk cId="3540756205" sldId="267"/>
            <ac:spMk id="32" creationId="{6D696C00-1FD7-8AF4-68C0-CAB2ABF4E432}"/>
          </ac:spMkLst>
        </pc:spChg>
        <pc:spChg chg="del mod">
          <ac:chgData name="Claudia D'Aniello (s)" userId="8c4d72ac-5029-4a4e-aa5e-144e5334822a" providerId="ADAL" clId="{819B523B-3A01-4BF9-A4D2-6D4C06250944}" dt="2024-06-02T20:10:05.160" v="832" actId="478"/>
          <ac:spMkLst>
            <pc:docMk/>
            <pc:sldMk cId="3540756205" sldId="267"/>
            <ac:spMk id="33" creationId="{1F804B39-4CDA-3FB9-471C-97A435218A26}"/>
          </ac:spMkLst>
        </pc:spChg>
        <pc:spChg chg="add del mod topLvl">
          <ac:chgData name="Claudia D'Aniello (s)" userId="8c4d72ac-5029-4a4e-aa5e-144e5334822a" providerId="ADAL" clId="{819B523B-3A01-4BF9-A4D2-6D4C06250944}" dt="2024-06-03T16:32:24.043" v="1283" actId="478"/>
          <ac:spMkLst>
            <pc:docMk/>
            <pc:sldMk cId="3540756205" sldId="267"/>
            <ac:spMk id="33" creationId="{5F42CC42-C8A6-FF89-D0AC-3126F0A86866}"/>
          </ac:spMkLst>
        </pc:spChg>
        <pc:spChg chg="add mod">
          <ac:chgData name="Claudia D'Aniello (s)" userId="8c4d72ac-5029-4a4e-aa5e-144e5334822a" providerId="ADAL" clId="{819B523B-3A01-4BF9-A4D2-6D4C06250944}" dt="2024-06-03T16:32:01.630" v="1279" actId="1076"/>
          <ac:spMkLst>
            <pc:docMk/>
            <pc:sldMk cId="3540756205" sldId="267"/>
            <ac:spMk id="34" creationId="{0E0D8B71-5941-4017-AD21-F6483E53AC42}"/>
          </ac:spMkLst>
        </pc:spChg>
        <pc:spChg chg="del mod">
          <ac:chgData name="Claudia D'Aniello (s)" userId="8c4d72ac-5029-4a4e-aa5e-144e5334822a" providerId="ADAL" clId="{819B523B-3A01-4BF9-A4D2-6D4C06250944}" dt="2024-06-02T20:17:45.928" v="947" actId="478"/>
          <ac:spMkLst>
            <pc:docMk/>
            <pc:sldMk cId="3540756205" sldId="267"/>
            <ac:spMk id="34" creationId="{81FD12F1-89D1-6FCF-9145-D2CFAAC28E07}"/>
          </ac:spMkLst>
        </pc:spChg>
        <pc:spChg chg="del mod">
          <ac:chgData name="Claudia D'Aniello (s)" userId="8c4d72ac-5029-4a4e-aa5e-144e5334822a" providerId="ADAL" clId="{819B523B-3A01-4BF9-A4D2-6D4C06250944}" dt="2024-06-03T16:26:07.849" v="1182" actId="478"/>
          <ac:spMkLst>
            <pc:docMk/>
            <pc:sldMk cId="3540756205" sldId="267"/>
            <ac:spMk id="35" creationId="{AE460F27-DECF-3743-EC22-8EFE36C1C799}"/>
          </ac:spMkLst>
        </pc:spChg>
        <pc:spChg chg="del mod">
          <ac:chgData name="Claudia D'Aniello (s)" userId="8c4d72ac-5029-4a4e-aa5e-144e5334822a" providerId="ADAL" clId="{819B523B-3A01-4BF9-A4D2-6D4C06250944}" dt="2024-06-02T20:40:38.253" v="1139" actId="478"/>
          <ac:spMkLst>
            <pc:docMk/>
            <pc:sldMk cId="3540756205" sldId="267"/>
            <ac:spMk id="36" creationId="{AAE4E60A-F197-65A9-C35A-CEE839041CCB}"/>
          </ac:spMkLst>
        </pc:spChg>
        <pc:spChg chg="del mod">
          <ac:chgData name="Claudia D'Aniello (s)" userId="8c4d72ac-5029-4a4e-aa5e-144e5334822a" providerId="ADAL" clId="{819B523B-3A01-4BF9-A4D2-6D4C06250944}" dt="2024-06-02T20:10:29.152" v="840" actId="478"/>
          <ac:spMkLst>
            <pc:docMk/>
            <pc:sldMk cId="3540756205" sldId="267"/>
            <ac:spMk id="37" creationId="{6238CA3E-B1FE-0081-7A96-E5B4EFBC8DD0}"/>
          </ac:spMkLst>
        </pc:spChg>
        <pc:spChg chg="add mod">
          <ac:chgData name="Claudia D'Aniello (s)" userId="8c4d72ac-5029-4a4e-aa5e-144e5334822a" providerId="ADAL" clId="{819B523B-3A01-4BF9-A4D2-6D4C06250944}" dt="2024-06-03T16:32:58.604" v="1296"/>
          <ac:spMkLst>
            <pc:docMk/>
            <pc:sldMk cId="3540756205" sldId="267"/>
            <ac:spMk id="37" creationId="{9CB007E3-1DBE-F38F-D7E9-0E341EE11748}"/>
          </ac:spMkLst>
        </pc:spChg>
        <pc:spChg chg="del mod">
          <ac:chgData name="Claudia D'Aniello (s)" userId="8c4d72ac-5029-4a4e-aa5e-144e5334822a" providerId="ADAL" clId="{819B523B-3A01-4BF9-A4D2-6D4C06250944}" dt="2024-06-02T20:17:46.672" v="948" actId="478"/>
          <ac:spMkLst>
            <pc:docMk/>
            <pc:sldMk cId="3540756205" sldId="267"/>
            <ac:spMk id="38" creationId="{18C58992-FD13-75D2-64B2-AEF5A5DFADBE}"/>
          </ac:spMkLst>
        </pc:spChg>
        <pc:spChg chg="add mod">
          <ac:chgData name="Claudia D'Aniello (s)" userId="8c4d72ac-5029-4a4e-aa5e-144e5334822a" providerId="ADAL" clId="{819B523B-3A01-4BF9-A4D2-6D4C06250944}" dt="2024-06-03T16:32:58.604" v="1296"/>
          <ac:spMkLst>
            <pc:docMk/>
            <pc:sldMk cId="3540756205" sldId="267"/>
            <ac:spMk id="38" creationId="{B632306F-363C-4B9B-477F-FD8BEB35FF4E}"/>
          </ac:spMkLst>
        </pc:spChg>
        <pc:spChg chg="del mod">
          <ac:chgData name="Claudia D'Aniello (s)" userId="8c4d72ac-5029-4a4e-aa5e-144e5334822a" providerId="ADAL" clId="{819B523B-3A01-4BF9-A4D2-6D4C06250944}" dt="2024-06-02T20:18:02.915" v="955" actId="478"/>
          <ac:spMkLst>
            <pc:docMk/>
            <pc:sldMk cId="3540756205" sldId="267"/>
            <ac:spMk id="39" creationId="{FCC2AB40-52A2-48B4-F567-13F8B940EDBA}"/>
          </ac:spMkLst>
        </pc:spChg>
        <pc:spChg chg="del">
          <ac:chgData name="Claudia D'Aniello (s)" userId="8c4d72ac-5029-4a4e-aa5e-144e5334822a" providerId="ADAL" clId="{819B523B-3A01-4BF9-A4D2-6D4C06250944}" dt="2024-06-02T20:10:05.924" v="833" actId="478"/>
          <ac:spMkLst>
            <pc:docMk/>
            <pc:sldMk cId="3540756205" sldId="267"/>
            <ac:spMk id="40" creationId="{494B98AB-B45F-4FC2-0F26-150E2414EC45}"/>
          </ac:spMkLst>
        </pc:spChg>
        <pc:spChg chg="add mod">
          <ac:chgData name="Claudia D'Aniello (s)" userId="8c4d72ac-5029-4a4e-aa5e-144e5334822a" providerId="ADAL" clId="{819B523B-3A01-4BF9-A4D2-6D4C06250944}" dt="2024-06-03T16:33:29.517" v="1300" actId="571"/>
          <ac:spMkLst>
            <pc:docMk/>
            <pc:sldMk cId="3540756205" sldId="267"/>
            <ac:spMk id="40" creationId="{E5166C6A-077B-96CA-714A-1D0447F3E0BC}"/>
          </ac:spMkLst>
        </pc:spChg>
        <pc:spChg chg="add mod">
          <ac:chgData name="Claudia D'Aniello (s)" userId="8c4d72ac-5029-4a4e-aa5e-144e5334822a" providerId="ADAL" clId="{819B523B-3A01-4BF9-A4D2-6D4C06250944}" dt="2024-06-03T16:33:29.517" v="1300" actId="571"/>
          <ac:spMkLst>
            <pc:docMk/>
            <pc:sldMk cId="3540756205" sldId="267"/>
            <ac:spMk id="41" creationId="{C9286E57-AEFC-98B6-72C2-D37060214940}"/>
          </ac:spMkLst>
        </pc:spChg>
        <pc:spChg chg="del">
          <ac:chgData name="Claudia D'Aniello (s)" userId="8c4d72ac-5029-4a4e-aa5e-144e5334822a" providerId="ADAL" clId="{819B523B-3A01-4BF9-A4D2-6D4C06250944}" dt="2024-06-02T20:10:27.837" v="839" actId="478"/>
          <ac:spMkLst>
            <pc:docMk/>
            <pc:sldMk cId="3540756205" sldId="267"/>
            <ac:spMk id="41" creationId="{F3968A09-75B8-92EC-D00A-395D9F267630}"/>
          </ac:spMkLst>
        </pc:spChg>
        <pc:spChg chg="del">
          <ac:chgData name="Claudia D'Aniello (s)" userId="8c4d72ac-5029-4a4e-aa5e-144e5334822a" providerId="ADAL" clId="{819B523B-3A01-4BF9-A4D2-6D4C06250944}" dt="2024-06-02T20:10:34.769" v="843" actId="478"/>
          <ac:spMkLst>
            <pc:docMk/>
            <pc:sldMk cId="3540756205" sldId="267"/>
            <ac:spMk id="42" creationId="{B3A714BD-C37B-409F-3AD8-35D8A70B2F43}"/>
          </ac:spMkLst>
        </pc:spChg>
        <pc:spChg chg="del mod">
          <ac:chgData name="Claudia D'Aniello (s)" userId="8c4d72ac-5029-4a4e-aa5e-144e5334822a" providerId="ADAL" clId="{819B523B-3A01-4BF9-A4D2-6D4C06250944}" dt="2024-06-02T20:10:07.391" v="834" actId="478"/>
          <ac:spMkLst>
            <pc:docMk/>
            <pc:sldMk cId="3540756205" sldId="267"/>
            <ac:spMk id="43" creationId="{1BF95C87-004C-4294-16E8-9B542EFF9112}"/>
          </ac:spMkLst>
        </pc:spChg>
        <pc:spChg chg="add del mod">
          <ac:chgData name="Claudia D'Aniello (s)" userId="8c4d72ac-5029-4a4e-aa5e-144e5334822a" providerId="ADAL" clId="{819B523B-3A01-4BF9-A4D2-6D4C06250944}" dt="2024-06-03T16:26:10.914" v="1185" actId="478"/>
          <ac:spMkLst>
            <pc:docMk/>
            <pc:sldMk cId="3540756205" sldId="267"/>
            <ac:spMk id="44" creationId="{0CD32348-1D53-CD70-B1C5-0CF07B89A333}"/>
          </ac:spMkLst>
        </pc:spChg>
        <pc:spChg chg="del mod">
          <ac:chgData name="Claudia D'Aniello (s)" userId="8c4d72ac-5029-4a4e-aa5e-144e5334822a" providerId="ADAL" clId="{819B523B-3A01-4BF9-A4D2-6D4C06250944}" dt="2024-06-02T20:32:53.746" v="1011" actId="478"/>
          <ac:spMkLst>
            <pc:docMk/>
            <pc:sldMk cId="3540756205" sldId="267"/>
            <ac:spMk id="45" creationId="{E54C7B13-D501-7D65-4DBD-B1890A85E7BA}"/>
          </ac:spMkLst>
        </pc:spChg>
        <pc:spChg chg="del mod">
          <ac:chgData name="Claudia D'Aniello (s)" userId="8c4d72ac-5029-4a4e-aa5e-144e5334822a" providerId="ADAL" clId="{819B523B-3A01-4BF9-A4D2-6D4C06250944}" dt="2024-06-02T20:19:28.250" v="961" actId="478"/>
          <ac:spMkLst>
            <pc:docMk/>
            <pc:sldMk cId="3540756205" sldId="267"/>
            <ac:spMk id="46" creationId="{017E9813-3392-B437-1497-304218FFCF5A}"/>
          </ac:spMkLst>
        </pc:spChg>
        <pc:spChg chg="del mod">
          <ac:chgData name="Claudia D'Aniello (s)" userId="8c4d72ac-5029-4a4e-aa5e-144e5334822a" providerId="ADAL" clId="{819B523B-3A01-4BF9-A4D2-6D4C06250944}" dt="2024-06-02T20:19:00.761" v="958" actId="478"/>
          <ac:spMkLst>
            <pc:docMk/>
            <pc:sldMk cId="3540756205" sldId="267"/>
            <ac:spMk id="47" creationId="{6646291C-76BB-0B97-D09A-601E62E03B80}"/>
          </ac:spMkLst>
        </pc:spChg>
        <pc:spChg chg="add del mod">
          <ac:chgData name="Claudia D'Aniello (s)" userId="8c4d72ac-5029-4a4e-aa5e-144e5334822a" providerId="ADAL" clId="{819B523B-3A01-4BF9-A4D2-6D4C06250944}" dt="2024-06-02T20:40:36.983" v="1138" actId="478"/>
          <ac:spMkLst>
            <pc:docMk/>
            <pc:sldMk cId="3540756205" sldId="267"/>
            <ac:spMk id="48" creationId="{85C8C127-5FFB-E888-BCF3-46B7AF04ECE2}"/>
          </ac:spMkLst>
        </pc:spChg>
        <pc:spChg chg="add del mod">
          <ac:chgData name="Claudia D'Aniello (s)" userId="8c4d72ac-5029-4a4e-aa5e-144e5334822a" providerId="ADAL" clId="{819B523B-3A01-4BF9-A4D2-6D4C06250944}" dt="2024-06-03T16:26:12.464" v="1186" actId="478"/>
          <ac:spMkLst>
            <pc:docMk/>
            <pc:sldMk cId="3540756205" sldId="267"/>
            <ac:spMk id="49" creationId="{B990B66D-D94D-9BC0-F5E3-383CB3B2F618}"/>
          </ac:spMkLst>
        </pc:spChg>
        <pc:spChg chg="add mod">
          <ac:chgData name="Claudia D'Aniello (s)" userId="8c4d72ac-5029-4a4e-aa5e-144e5334822a" providerId="ADAL" clId="{819B523B-3A01-4BF9-A4D2-6D4C06250944}" dt="2024-06-03T16:26:53.566" v="1213" actId="1037"/>
          <ac:spMkLst>
            <pc:docMk/>
            <pc:sldMk cId="3540756205" sldId="267"/>
            <ac:spMk id="50" creationId="{816AF867-15A8-7460-368C-19BD07FF1944}"/>
          </ac:spMkLst>
        </pc:spChg>
        <pc:spChg chg="add mod">
          <ac:chgData name="Claudia D'Aniello (s)" userId="8c4d72ac-5029-4a4e-aa5e-144e5334822a" providerId="ADAL" clId="{819B523B-3A01-4BF9-A4D2-6D4C06250944}" dt="2024-06-03T16:26:56.691" v="1215" actId="1037"/>
          <ac:spMkLst>
            <pc:docMk/>
            <pc:sldMk cId="3540756205" sldId="267"/>
            <ac:spMk id="51" creationId="{84AF4E2B-ABEF-14D2-4C5C-41BE4E99830F}"/>
          </ac:spMkLst>
        </pc:spChg>
        <pc:spChg chg="add del mod">
          <ac:chgData name="Claudia D'Aniello (s)" userId="8c4d72ac-5029-4a4e-aa5e-144e5334822a" providerId="ADAL" clId="{819B523B-3A01-4BF9-A4D2-6D4C06250944}" dt="2024-06-03T16:31:56.122" v="1277" actId="478"/>
          <ac:spMkLst>
            <pc:docMk/>
            <pc:sldMk cId="3540756205" sldId="267"/>
            <ac:spMk id="52" creationId="{18BE2F17-59E3-CC53-B18D-0FBEBC932155}"/>
          </ac:spMkLst>
        </pc:spChg>
        <pc:spChg chg="add mod">
          <ac:chgData name="Claudia D'Aniello (s)" userId="8c4d72ac-5029-4a4e-aa5e-144e5334822a" providerId="ADAL" clId="{819B523B-3A01-4BF9-A4D2-6D4C06250944}" dt="2024-06-03T16:27:16.961" v="1220" actId="14100"/>
          <ac:spMkLst>
            <pc:docMk/>
            <pc:sldMk cId="3540756205" sldId="267"/>
            <ac:spMk id="53" creationId="{33D7683B-8128-BE5F-D95A-317476256D4E}"/>
          </ac:spMkLst>
        </pc:spChg>
        <pc:spChg chg="add mod">
          <ac:chgData name="Claudia D'Aniello (s)" userId="8c4d72ac-5029-4a4e-aa5e-144e5334822a" providerId="ADAL" clId="{819B523B-3A01-4BF9-A4D2-6D4C06250944}" dt="2024-06-03T16:27:28.393" v="1231" actId="14100"/>
          <ac:spMkLst>
            <pc:docMk/>
            <pc:sldMk cId="3540756205" sldId="267"/>
            <ac:spMk id="54" creationId="{F408ABD3-2C1F-F1B6-F8AC-D5014CA214A1}"/>
          </ac:spMkLst>
        </pc:spChg>
        <pc:spChg chg="add mod">
          <ac:chgData name="Claudia D'Aniello (s)" userId="8c4d72ac-5029-4a4e-aa5e-144e5334822a" providerId="ADAL" clId="{819B523B-3A01-4BF9-A4D2-6D4C06250944}" dt="2024-06-03T16:27:03.809" v="1216" actId="1076"/>
          <ac:spMkLst>
            <pc:docMk/>
            <pc:sldMk cId="3540756205" sldId="267"/>
            <ac:spMk id="55" creationId="{C0167953-36F6-66EB-14E8-553F5ABA1B72}"/>
          </ac:spMkLst>
        </pc:spChg>
        <pc:spChg chg="add mod">
          <ac:chgData name="Claudia D'Aniello (s)" userId="8c4d72ac-5029-4a4e-aa5e-144e5334822a" providerId="ADAL" clId="{819B523B-3A01-4BF9-A4D2-6D4C06250944}" dt="2024-06-03T16:27:03.809" v="1216" actId="1076"/>
          <ac:spMkLst>
            <pc:docMk/>
            <pc:sldMk cId="3540756205" sldId="267"/>
            <ac:spMk id="56" creationId="{BB6508BF-CACA-2D9E-4824-F7AEC478BC0E}"/>
          </ac:spMkLst>
        </pc:spChg>
        <pc:spChg chg="add mod">
          <ac:chgData name="Claudia D'Aniello (s)" userId="8c4d72ac-5029-4a4e-aa5e-144e5334822a" providerId="ADAL" clId="{819B523B-3A01-4BF9-A4D2-6D4C06250944}" dt="2024-06-03T16:27:46.536" v="1236" actId="14100"/>
          <ac:spMkLst>
            <pc:docMk/>
            <pc:sldMk cId="3540756205" sldId="267"/>
            <ac:spMk id="57" creationId="{D745DB88-1CA7-D854-A095-727864007B72}"/>
          </ac:spMkLst>
        </pc:spChg>
        <pc:spChg chg="add mod">
          <ac:chgData name="Claudia D'Aniello (s)" userId="8c4d72ac-5029-4a4e-aa5e-144e5334822a" providerId="ADAL" clId="{819B523B-3A01-4BF9-A4D2-6D4C06250944}" dt="2024-06-03T16:27:39.771" v="1234" actId="14100"/>
          <ac:spMkLst>
            <pc:docMk/>
            <pc:sldMk cId="3540756205" sldId="267"/>
            <ac:spMk id="58" creationId="{49E9AC13-0D7A-2672-5FE7-67AB3D488292}"/>
          </ac:spMkLst>
        </pc:spChg>
        <pc:spChg chg="add mod">
          <ac:chgData name="Claudia D'Aniello (s)" userId="8c4d72ac-5029-4a4e-aa5e-144e5334822a" providerId="ADAL" clId="{819B523B-3A01-4BF9-A4D2-6D4C06250944}" dt="2024-06-03T16:27:52.984" v="1238" actId="14100"/>
          <ac:spMkLst>
            <pc:docMk/>
            <pc:sldMk cId="3540756205" sldId="267"/>
            <ac:spMk id="59" creationId="{1F9AE97E-8B02-337A-C1ED-421F96236E93}"/>
          </ac:spMkLst>
        </pc:spChg>
        <pc:spChg chg="add del mod">
          <ac:chgData name="Claudia D'Aniello (s)" userId="8c4d72ac-5029-4a4e-aa5e-144e5334822a" providerId="ADAL" clId="{819B523B-3A01-4BF9-A4D2-6D4C06250944}" dt="2024-06-03T16:26:05.852" v="1181" actId="478"/>
          <ac:spMkLst>
            <pc:docMk/>
            <pc:sldMk cId="3540756205" sldId="267"/>
            <ac:spMk id="60" creationId="{AADEE3B6-C438-37A9-5962-73D5809C1E9E}"/>
          </ac:spMkLst>
        </pc:spChg>
        <pc:spChg chg="add del mod">
          <ac:chgData name="Claudia D'Aniello (s)" userId="8c4d72ac-5029-4a4e-aa5e-144e5334822a" providerId="ADAL" clId="{819B523B-3A01-4BF9-A4D2-6D4C06250944}" dt="2024-06-03T16:26:09.522" v="1183" actId="478"/>
          <ac:spMkLst>
            <pc:docMk/>
            <pc:sldMk cId="3540756205" sldId="267"/>
            <ac:spMk id="61" creationId="{17A2FA3F-7D77-D46A-24AD-5D3E887D0E35}"/>
          </ac:spMkLst>
        </pc:spChg>
        <pc:spChg chg="add del mod">
          <ac:chgData name="Claudia D'Aniello (s)" userId="8c4d72ac-5029-4a4e-aa5e-144e5334822a" providerId="ADAL" clId="{819B523B-3A01-4BF9-A4D2-6D4C06250944}" dt="2024-06-03T16:26:10.154" v="1184" actId="478"/>
          <ac:spMkLst>
            <pc:docMk/>
            <pc:sldMk cId="3540756205" sldId="267"/>
            <ac:spMk id="62" creationId="{79F951CA-DFC9-F53F-B8EB-687D394F31F6}"/>
          </ac:spMkLst>
        </pc:spChg>
        <pc:grpChg chg="add mod">
          <ac:chgData name="Claudia D'Aniello (s)" userId="8c4d72ac-5029-4a4e-aa5e-144e5334822a" providerId="ADAL" clId="{819B523B-3A01-4BF9-A4D2-6D4C06250944}" dt="2024-06-03T16:29:59.355" v="1265"/>
          <ac:grpSpMkLst>
            <pc:docMk/>
            <pc:sldMk cId="3540756205" sldId="267"/>
            <ac:grpSpMk id="11" creationId="{EBF939CF-CE8A-24FB-A99A-5F35CA7207A4}"/>
          </ac:grpSpMkLst>
        </pc:grpChg>
        <pc:grpChg chg="add del mod">
          <ac:chgData name="Claudia D'Aniello (s)" userId="8c4d72ac-5029-4a4e-aa5e-144e5334822a" providerId="ADAL" clId="{819B523B-3A01-4BF9-A4D2-6D4C06250944}" dt="2024-06-03T16:32:24.043" v="1283" actId="478"/>
          <ac:grpSpMkLst>
            <pc:docMk/>
            <pc:sldMk cId="3540756205" sldId="267"/>
            <ac:grpSpMk id="30" creationId="{318DE1A7-6760-FA3C-9C85-6494E9A94207}"/>
          </ac:grpSpMkLst>
        </pc:grpChg>
        <pc:grpChg chg="add mod">
          <ac:chgData name="Claudia D'Aniello (s)" userId="8c4d72ac-5029-4a4e-aa5e-144e5334822a" providerId="ADAL" clId="{819B523B-3A01-4BF9-A4D2-6D4C06250944}" dt="2024-06-03T16:32:58.604" v="1296"/>
          <ac:grpSpMkLst>
            <pc:docMk/>
            <pc:sldMk cId="3540756205" sldId="267"/>
            <ac:grpSpMk id="36" creationId="{32D06A4D-C8F4-8395-44D3-01E384D66EAD}"/>
          </ac:grpSpMkLst>
        </pc:grpChg>
        <pc:picChg chg="del">
          <ac:chgData name="Claudia D'Aniello (s)" userId="8c4d72ac-5029-4a4e-aa5e-144e5334822a" providerId="ADAL" clId="{819B523B-3A01-4BF9-A4D2-6D4C06250944}" dt="2024-06-02T20:06:53.750" v="774" actId="478"/>
          <ac:picMkLst>
            <pc:docMk/>
            <pc:sldMk cId="3540756205" sldId="267"/>
            <ac:picMk id="4" creationId="{E24D1F16-57AA-62FF-7C61-F7B2339C06BB}"/>
          </ac:picMkLst>
        </pc:picChg>
        <pc:picChg chg="add mod ord">
          <ac:chgData name="Claudia D'Aniello (s)" userId="8c4d72ac-5029-4a4e-aa5e-144e5334822a" providerId="ADAL" clId="{819B523B-3A01-4BF9-A4D2-6D4C06250944}" dt="2024-06-03T16:26:29.772" v="1188" actId="1076"/>
          <ac:picMkLst>
            <pc:docMk/>
            <pc:sldMk cId="3540756205" sldId="267"/>
            <ac:picMk id="5" creationId="{1F314895-DC4A-FBD7-AC3F-18F7B8B8B561}"/>
          </ac:picMkLst>
        </pc:picChg>
        <pc:picChg chg="add del mod ord">
          <ac:chgData name="Claudia D'Aniello (s)" userId="8c4d72ac-5029-4a4e-aa5e-144e5334822a" providerId="ADAL" clId="{819B523B-3A01-4BF9-A4D2-6D4C06250944}" dt="2024-06-03T16:26:02.103" v="1178" actId="478"/>
          <ac:picMkLst>
            <pc:docMk/>
            <pc:sldMk cId="3540756205" sldId="267"/>
            <ac:picMk id="9" creationId="{C646DBB9-6D4D-1962-10C1-19472B4E0FBC}"/>
          </ac:picMkLst>
        </pc:picChg>
        <pc:picChg chg="del mod">
          <ac:chgData name="Claudia D'Aniello (s)" userId="8c4d72ac-5029-4a4e-aa5e-144e5334822a" providerId="ADAL" clId="{819B523B-3A01-4BF9-A4D2-6D4C06250944}" dt="2024-06-02T20:08:11.931" v="807" actId="478"/>
          <ac:picMkLst>
            <pc:docMk/>
            <pc:sldMk cId="3540756205" sldId="267"/>
            <ac:picMk id="11" creationId="{2597966D-F2C0-8CD9-C121-02BC19EDFD66}"/>
          </ac:picMkLst>
        </pc:picChg>
        <pc:picChg chg="add mod">
          <ac:chgData name="Claudia D'Aniello (s)" userId="8c4d72ac-5029-4a4e-aa5e-144e5334822a" providerId="ADAL" clId="{819B523B-3A01-4BF9-A4D2-6D4C06250944}" dt="2024-06-03T16:33:29.517" v="1300" actId="571"/>
          <ac:picMkLst>
            <pc:docMk/>
            <pc:sldMk cId="3540756205" sldId="267"/>
            <ac:picMk id="39" creationId="{66EAD780-8E80-073F-47CB-8961C7C0AB9B}"/>
          </ac:picMkLst>
        </pc:picChg>
      </pc:sldChg>
      <pc:sldChg chg="delSp modSp add del mod delDesignElem chgLayout">
        <pc:chgData name="Claudia D'Aniello (s)" userId="8c4d72ac-5029-4a4e-aa5e-144e5334822a" providerId="ADAL" clId="{819B523B-3A01-4BF9-A4D2-6D4C06250944}" dt="2024-06-02T20:06:12.704" v="761" actId="2696"/>
        <pc:sldMkLst>
          <pc:docMk/>
          <pc:sldMk cId="253050773" sldId="268"/>
        </pc:sldMkLst>
        <pc:spChg chg="mod ord">
          <ac:chgData name="Claudia D'Aniello (s)" userId="8c4d72ac-5029-4a4e-aa5e-144e5334822a" providerId="ADAL" clId="{819B523B-3A01-4BF9-A4D2-6D4C06250944}" dt="2024-06-02T20:05:44.240" v="760" actId="700"/>
          <ac:spMkLst>
            <pc:docMk/>
            <pc:sldMk cId="253050773" sldId="268"/>
            <ac:spMk id="2" creationId="{E30C0E78-1D47-D191-90DD-23C19780A0E4}"/>
          </ac:spMkLst>
        </pc:spChg>
        <pc:spChg chg="del">
          <ac:chgData name="Claudia D'Aniello (s)" userId="8c4d72ac-5029-4a4e-aa5e-144e5334822a" providerId="ADAL" clId="{819B523B-3A01-4BF9-A4D2-6D4C06250944}" dt="2024-06-02T20:05:44.240" v="760" actId="700"/>
          <ac:spMkLst>
            <pc:docMk/>
            <pc:sldMk cId="253050773" sldId="268"/>
            <ac:spMk id="9" creationId="{0C541B88-1AE9-40C3-AFD5-967787C1979F}"/>
          </ac:spMkLst>
        </pc:spChg>
        <pc:spChg chg="del">
          <ac:chgData name="Claudia D'Aniello (s)" userId="8c4d72ac-5029-4a4e-aa5e-144e5334822a" providerId="ADAL" clId="{819B523B-3A01-4BF9-A4D2-6D4C06250944}" dt="2024-06-02T20:05:44.240" v="760" actId="700"/>
          <ac:spMkLst>
            <pc:docMk/>
            <pc:sldMk cId="253050773" sldId="268"/>
            <ac:spMk id="11" creationId="{E5F17139-31EE-46AC-B04F-DBBD852DD6CB}"/>
          </ac:spMkLst>
        </pc:spChg>
        <pc:spChg chg="del">
          <ac:chgData name="Claudia D'Aniello (s)" userId="8c4d72ac-5029-4a4e-aa5e-144e5334822a" providerId="ADAL" clId="{819B523B-3A01-4BF9-A4D2-6D4C06250944}" dt="2024-06-02T20:05:44.240" v="760" actId="700"/>
          <ac:spMkLst>
            <pc:docMk/>
            <pc:sldMk cId="253050773" sldId="268"/>
            <ac:spMk id="17" creationId="{89D16701-DA76-4F72-BB63-E2C3FFBDFE0F}"/>
          </ac:spMkLst>
        </pc:spChg>
        <pc:spChg chg="del">
          <ac:chgData name="Claudia D'Aniello (s)" userId="8c4d72ac-5029-4a4e-aa5e-144e5334822a" providerId="ADAL" clId="{819B523B-3A01-4BF9-A4D2-6D4C06250944}" dt="2024-06-02T20:05:44.240" v="760" actId="700"/>
          <ac:spMkLst>
            <pc:docMk/>
            <pc:sldMk cId="253050773" sldId="268"/>
            <ac:spMk id="19" creationId="{1CC28BE1-9DC6-43FE-9582-39F091098D77}"/>
          </ac:spMkLst>
        </pc:spChg>
        <pc:grpChg chg="del">
          <ac:chgData name="Claudia D'Aniello (s)" userId="8c4d72ac-5029-4a4e-aa5e-144e5334822a" providerId="ADAL" clId="{819B523B-3A01-4BF9-A4D2-6D4C06250944}" dt="2024-06-02T20:05:44.240" v="760" actId="700"/>
          <ac:grpSpMkLst>
            <pc:docMk/>
            <pc:sldMk cId="253050773" sldId="268"/>
            <ac:grpSpMk id="13" creationId="{7CF625D3-71A3-4F30-A096-8EF334E959D0}"/>
          </ac:grpSpMkLst>
        </pc:grpChg>
        <pc:grpChg chg="del">
          <ac:chgData name="Claudia D'Aniello (s)" userId="8c4d72ac-5029-4a4e-aa5e-144e5334822a" providerId="ADAL" clId="{819B523B-3A01-4BF9-A4D2-6D4C06250944}" dt="2024-06-02T20:05:44.240" v="760" actId="700"/>
          <ac:grpSpMkLst>
            <pc:docMk/>
            <pc:sldMk cId="253050773" sldId="268"/>
            <ac:grpSpMk id="21" creationId="{AF9AF3F3-CE0C-4125-BDD7-346487FA0B40}"/>
          </ac:grpSpMkLst>
        </pc:grpChg>
        <pc:graphicFrameChg chg="mod ord">
          <ac:chgData name="Claudia D'Aniello (s)" userId="8c4d72ac-5029-4a4e-aa5e-144e5334822a" providerId="ADAL" clId="{819B523B-3A01-4BF9-A4D2-6D4C06250944}" dt="2024-06-02T20:05:44.240" v="760" actId="700"/>
          <ac:graphicFrameMkLst>
            <pc:docMk/>
            <pc:sldMk cId="253050773" sldId="268"/>
            <ac:graphicFrameMk id="5" creationId="{50E33EB0-B203-76E4-1927-855FC80ACEC3}"/>
          </ac:graphicFrameMkLst>
        </pc:graphicFrameChg>
      </pc:sldChg>
      <pc:sldChg chg="addSp delSp modSp add mod modTransition setBg delAnim modAnim delDesignElem">
        <pc:chgData name="Claudia D'Aniello (s)" userId="8c4d72ac-5029-4a4e-aa5e-144e5334822a" providerId="ADAL" clId="{819B523B-3A01-4BF9-A4D2-6D4C06250944}" dt="2024-06-03T18:30:41.758" v="1593"/>
        <pc:sldMkLst>
          <pc:docMk/>
          <pc:sldMk cId="1302654762" sldId="268"/>
        </pc:sldMkLst>
        <pc:spChg chg="add del mod">
          <ac:chgData name="Claudia D'Aniello (s)" userId="8c4d72ac-5029-4a4e-aa5e-144e5334822a" providerId="ADAL" clId="{819B523B-3A01-4BF9-A4D2-6D4C06250944}" dt="2024-06-03T16:37:43.391" v="1342" actId="478"/>
          <ac:spMkLst>
            <pc:docMk/>
            <pc:sldMk cId="1302654762" sldId="268"/>
            <ac:spMk id="6" creationId="{92472D11-AB88-1519-ABC4-D8C9E61818A2}"/>
          </ac:spMkLst>
        </pc:spChg>
        <pc:spChg chg="del">
          <ac:chgData name="Claudia D'Aniello (s)" userId="8c4d72ac-5029-4a4e-aa5e-144e5334822a" providerId="ADAL" clId="{819B523B-3A01-4BF9-A4D2-6D4C06250944}" dt="2024-06-03T16:33:48.246" v="1302" actId="478"/>
          <ac:spMkLst>
            <pc:docMk/>
            <pc:sldMk cId="1302654762" sldId="268"/>
            <ac:spMk id="7" creationId="{AACB7EDB-E5B9-AD6B-7D27-AC4B6C3E4EDD}"/>
          </ac:spMkLst>
        </pc:spChg>
        <pc:spChg chg="add del mod">
          <ac:chgData name="Claudia D'Aniello (s)" userId="8c4d72ac-5029-4a4e-aa5e-144e5334822a" providerId="ADAL" clId="{819B523B-3A01-4BF9-A4D2-6D4C06250944}" dt="2024-06-03T16:47:37.713" v="1541" actId="478"/>
          <ac:spMkLst>
            <pc:docMk/>
            <pc:sldMk cId="1302654762" sldId="268"/>
            <ac:spMk id="8" creationId="{2804D7CE-5BB7-BDF7-B756-21283A32A74A}"/>
          </ac:spMkLst>
        </pc:spChg>
        <pc:spChg chg="del">
          <ac:chgData name="Claudia D'Aniello (s)" userId="8c4d72ac-5029-4a4e-aa5e-144e5334822a" providerId="ADAL" clId="{819B523B-3A01-4BF9-A4D2-6D4C06250944}" dt="2024-06-03T16:33:17.094" v="1298"/>
          <ac:spMkLst>
            <pc:docMk/>
            <pc:sldMk cId="1302654762" sldId="268"/>
            <ac:spMk id="9" creationId="{0C541B88-1AE9-40C3-AFD5-967787C1979F}"/>
          </ac:spMkLst>
        </pc:spChg>
        <pc:spChg chg="add mod">
          <ac:chgData name="Claudia D'Aniello (s)" userId="8c4d72ac-5029-4a4e-aa5e-144e5334822a" providerId="ADAL" clId="{819B523B-3A01-4BF9-A4D2-6D4C06250944}" dt="2024-06-03T16:33:43.298" v="1301"/>
          <ac:spMkLst>
            <pc:docMk/>
            <pc:sldMk cId="1302654762" sldId="268"/>
            <ac:spMk id="10" creationId="{FB249DB8-526C-AA0C-46FB-F642302CABFD}"/>
          </ac:spMkLst>
        </pc:spChg>
        <pc:spChg chg="del">
          <ac:chgData name="Claudia D'Aniello (s)" userId="8c4d72ac-5029-4a4e-aa5e-144e5334822a" providerId="ADAL" clId="{819B523B-3A01-4BF9-A4D2-6D4C06250944}" dt="2024-06-03T16:33:17.094" v="1298"/>
          <ac:spMkLst>
            <pc:docMk/>
            <pc:sldMk cId="1302654762" sldId="268"/>
            <ac:spMk id="11" creationId="{E5F17139-31EE-46AC-B04F-DBBD852DD6CB}"/>
          </ac:spMkLst>
        </pc:spChg>
        <pc:spChg chg="add del mod">
          <ac:chgData name="Claudia D'Aniello (s)" userId="8c4d72ac-5029-4a4e-aa5e-144e5334822a" providerId="ADAL" clId="{819B523B-3A01-4BF9-A4D2-6D4C06250944}" dt="2024-06-03T16:45:15.442" v="1487" actId="478"/>
          <ac:spMkLst>
            <pc:docMk/>
            <pc:sldMk cId="1302654762" sldId="268"/>
            <ac:spMk id="12" creationId="{56B1F717-ABC4-A757-F2D8-FA18AFAD06D6}"/>
          </ac:spMkLst>
        </pc:spChg>
        <pc:spChg chg="add del mod">
          <ac:chgData name="Claudia D'Aniello (s)" userId="8c4d72ac-5029-4a4e-aa5e-144e5334822a" providerId="ADAL" clId="{819B523B-3A01-4BF9-A4D2-6D4C06250944}" dt="2024-06-03T16:45:21.085" v="1489" actId="478"/>
          <ac:spMkLst>
            <pc:docMk/>
            <pc:sldMk cId="1302654762" sldId="268"/>
            <ac:spMk id="16" creationId="{0417B7ED-150B-5DDA-69D7-8C44CBEC1AD1}"/>
          </ac:spMkLst>
        </pc:spChg>
        <pc:spChg chg="del">
          <ac:chgData name="Claudia D'Aniello (s)" userId="8c4d72ac-5029-4a4e-aa5e-144e5334822a" providerId="ADAL" clId="{819B523B-3A01-4BF9-A4D2-6D4C06250944}" dt="2024-06-03T16:33:17.094" v="1298"/>
          <ac:spMkLst>
            <pc:docMk/>
            <pc:sldMk cId="1302654762" sldId="268"/>
            <ac:spMk id="17" creationId="{89D16701-DA76-4F72-BB63-E2C3FFBDFE0F}"/>
          </ac:spMkLst>
        </pc:spChg>
        <pc:spChg chg="add del mod">
          <ac:chgData name="Claudia D'Aniello (s)" userId="8c4d72ac-5029-4a4e-aa5e-144e5334822a" providerId="ADAL" clId="{819B523B-3A01-4BF9-A4D2-6D4C06250944}" dt="2024-06-03T16:45:46.387" v="1495" actId="478"/>
          <ac:spMkLst>
            <pc:docMk/>
            <pc:sldMk cId="1302654762" sldId="268"/>
            <ac:spMk id="18" creationId="{914B7053-3FB0-1EBE-49FA-EA440D207128}"/>
          </ac:spMkLst>
        </pc:spChg>
        <pc:spChg chg="del">
          <ac:chgData name="Claudia D'Aniello (s)" userId="8c4d72ac-5029-4a4e-aa5e-144e5334822a" providerId="ADAL" clId="{819B523B-3A01-4BF9-A4D2-6D4C06250944}" dt="2024-06-03T16:33:17.094" v="1298"/>
          <ac:spMkLst>
            <pc:docMk/>
            <pc:sldMk cId="1302654762" sldId="268"/>
            <ac:spMk id="19" creationId="{1CC28BE1-9DC6-43FE-9582-39F091098D77}"/>
          </ac:spMkLst>
        </pc:spChg>
        <pc:spChg chg="add mod">
          <ac:chgData name="Claudia D'Aniello (s)" userId="8c4d72ac-5029-4a4e-aa5e-144e5334822a" providerId="ADAL" clId="{819B523B-3A01-4BF9-A4D2-6D4C06250944}" dt="2024-06-03T16:33:43.298" v="1301"/>
          <ac:spMkLst>
            <pc:docMk/>
            <pc:sldMk cId="1302654762" sldId="268"/>
            <ac:spMk id="20" creationId="{85CFDE3E-C659-0DB0-CFD4-8A391736F7A4}"/>
          </ac:spMkLst>
        </pc:spChg>
        <pc:spChg chg="add del mod">
          <ac:chgData name="Claudia D'Aniello (s)" userId="8c4d72ac-5029-4a4e-aa5e-144e5334822a" providerId="ADAL" clId="{819B523B-3A01-4BF9-A4D2-6D4C06250944}" dt="2024-06-03T16:46:51.101" v="1522" actId="478"/>
          <ac:spMkLst>
            <pc:docMk/>
            <pc:sldMk cId="1302654762" sldId="268"/>
            <ac:spMk id="35" creationId="{2500C046-9518-20B3-3C7B-65A033D1AE22}"/>
          </ac:spMkLst>
        </pc:spChg>
        <pc:spChg chg="add del mod">
          <ac:chgData name="Claudia D'Aniello (s)" userId="8c4d72ac-5029-4a4e-aa5e-144e5334822a" providerId="ADAL" clId="{819B523B-3A01-4BF9-A4D2-6D4C06250944}" dt="2024-06-03T16:46:30.697" v="1516" actId="478"/>
          <ac:spMkLst>
            <pc:docMk/>
            <pc:sldMk cId="1302654762" sldId="268"/>
            <ac:spMk id="36" creationId="{9E869083-4A73-01E5-A90B-6F323EE07C72}"/>
          </ac:spMkLst>
        </pc:spChg>
        <pc:spChg chg="add del mod">
          <ac:chgData name="Claudia D'Aniello (s)" userId="8c4d72ac-5029-4a4e-aa5e-144e5334822a" providerId="ADAL" clId="{819B523B-3A01-4BF9-A4D2-6D4C06250944}" dt="2024-06-03T16:47:13.409" v="1537" actId="478"/>
          <ac:spMkLst>
            <pc:docMk/>
            <pc:sldMk cId="1302654762" sldId="268"/>
            <ac:spMk id="37" creationId="{BDDD4529-5E57-0FFD-6AED-735CEC331FDC}"/>
          </ac:spMkLst>
        </pc:spChg>
        <pc:spChg chg="add del mod">
          <ac:chgData name="Claudia D'Aniello (s)" userId="8c4d72ac-5029-4a4e-aa5e-144e5334822a" providerId="ADAL" clId="{819B523B-3A01-4BF9-A4D2-6D4C06250944}" dt="2024-06-03T16:43:51.549" v="1404" actId="478"/>
          <ac:spMkLst>
            <pc:docMk/>
            <pc:sldMk cId="1302654762" sldId="268"/>
            <ac:spMk id="38" creationId="{A0EE1CFA-C04F-40DB-DC73-9D5800A61983}"/>
          </ac:spMkLst>
        </pc:spChg>
        <pc:spChg chg="add mod">
          <ac:chgData name="Claudia D'Aniello (s)" userId="8c4d72ac-5029-4a4e-aa5e-144e5334822a" providerId="ADAL" clId="{819B523B-3A01-4BF9-A4D2-6D4C06250944}" dt="2024-06-03T16:36:01.674" v="1328"/>
          <ac:spMkLst>
            <pc:docMk/>
            <pc:sldMk cId="1302654762" sldId="268"/>
            <ac:spMk id="40" creationId="{66DCDB67-C550-C16C-FA60-44CD1802E6D8}"/>
          </ac:spMkLst>
        </pc:spChg>
        <pc:spChg chg="add mod">
          <ac:chgData name="Claudia D'Aniello (s)" userId="8c4d72ac-5029-4a4e-aa5e-144e5334822a" providerId="ADAL" clId="{819B523B-3A01-4BF9-A4D2-6D4C06250944}" dt="2024-06-03T16:36:01.674" v="1328"/>
          <ac:spMkLst>
            <pc:docMk/>
            <pc:sldMk cId="1302654762" sldId="268"/>
            <ac:spMk id="41" creationId="{E1DE2625-DA80-08B3-D3C3-7611F88C1805}"/>
          </ac:spMkLst>
        </pc:spChg>
        <pc:spChg chg="mod">
          <ac:chgData name="Claudia D'Aniello (s)" userId="8c4d72ac-5029-4a4e-aa5e-144e5334822a" providerId="ADAL" clId="{819B523B-3A01-4BF9-A4D2-6D4C06250944}" dt="2024-06-03T16:36:23.776" v="1331" actId="18245"/>
          <ac:spMkLst>
            <pc:docMk/>
            <pc:sldMk cId="1302654762" sldId="268"/>
            <ac:spMk id="43" creationId="{FC6F2F54-151A-9DA9-4D40-64F486C7C305}"/>
          </ac:spMkLst>
        </pc:spChg>
        <pc:spChg chg="mod">
          <ac:chgData name="Claudia D'Aniello (s)" userId="8c4d72ac-5029-4a4e-aa5e-144e5334822a" providerId="ADAL" clId="{819B523B-3A01-4BF9-A4D2-6D4C06250944}" dt="2024-06-03T16:36:23.776" v="1331" actId="18245"/>
          <ac:spMkLst>
            <pc:docMk/>
            <pc:sldMk cId="1302654762" sldId="268"/>
            <ac:spMk id="44" creationId="{6148F381-7EA6-0769-D4EB-03B1E03F2155}"/>
          </ac:spMkLst>
        </pc:spChg>
        <pc:spChg chg="mod">
          <ac:chgData name="Claudia D'Aniello (s)" userId="8c4d72ac-5029-4a4e-aa5e-144e5334822a" providerId="ADAL" clId="{819B523B-3A01-4BF9-A4D2-6D4C06250944}" dt="2024-06-03T16:36:23.776" v="1331" actId="18245"/>
          <ac:spMkLst>
            <pc:docMk/>
            <pc:sldMk cId="1302654762" sldId="268"/>
            <ac:spMk id="45" creationId="{DF129409-32CE-72F5-43BD-79CE97A2057B}"/>
          </ac:spMkLst>
        </pc:spChg>
        <pc:spChg chg="mod">
          <ac:chgData name="Claudia D'Aniello (s)" userId="8c4d72ac-5029-4a4e-aa5e-144e5334822a" providerId="ADAL" clId="{819B523B-3A01-4BF9-A4D2-6D4C06250944}" dt="2024-06-03T16:36:23.776" v="1331" actId="18245"/>
          <ac:spMkLst>
            <pc:docMk/>
            <pc:sldMk cId="1302654762" sldId="268"/>
            <ac:spMk id="46" creationId="{BE465AC5-A67F-4297-EC5F-8E0013E23D60}"/>
          </ac:spMkLst>
        </pc:spChg>
        <pc:spChg chg="mod">
          <ac:chgData name="Claudia D'Aniello (s)" userId="8c4d72ac-5029-4a4e-aa5e-144e5334822a" providerId="ADAL" clId="{819B523B-3A01-4BF9-A4D2-6D4C06250944}" dt="2024-06-03T16:36:23.776" v="1331" actId="18245"/>
          <ac:spMkLst>
            <pc:docMk/>
            <pc:sldMk cId="1302654762" sldId="268"/>
            <ac:spMk id="47" creationId="{64F3727B-AB47-47D6-6BE6-975315F6D540}"/>
          </ac:spMkLst>
        </pc:spChg>
        <pc:spChg chg="mod">
          <ac:chgData name="Claudia D'Aniello (s)" userId="8c4d72ac-5029-4a4e-aa5e-144e5334822a" providerId="ADAL" clId="{819B523B-3A01-4BF9-A4D2-6D4C06250944}" dt="2024-06-03T16:36:23.776" v="1331" actId="18245"/>
          <ac:spMkLst>
            <pc:docMk/>
            <pc:sldMk cId="1302654762" sldId="268"/>
            <ac:spMk id="48" creationId="{02F7CCF9-650A-1265-BE7B-9C01181CADED}"/>
          </ac:spMkLst>
        </pc:spChg>
        <pc:spChg chg="mod">
          <ac:chgData name="Claudia D'Aniello (s)" userId="8c4d72ac-5029-4a4e-aa5e-144e5334822a" providerId="ADAL" clId="{819B523B-3A01-4BF9-A4D2-6D4C06250944}" dt="2024-06-03T16:36:23.776" v="1331" actId="18245"/>
          <ac:spMkLst>
            <pc:docMk/>
            <pc:sldMk cId="1302654762" sldId="268"/>
            <ac:spMk id="49" creationId="{5D7E57A2-BD3F-4C2D-A5B9-FC26D61852D2}"/>
          </ac:spMkLst>
        </pc:spChg>
        <pc:spChg chg="mod">
          <ac:chgData name="Claudia D'Aniello (s)" userId="8c4d72ac-5029-4a4e-aa5e-144e5334822a" providerId="ADAL" clId="{819B523B-3A01-4BF9-A4D2-6D4C06250944}" dt="2024-06-03T16:36:23.776" v="1331" actId="18245"/>
          <ac:spMkLst>
            <pc:docMk/>
            <pc:sldMk cId="1302654762" sldId="268"/>
            <ac:spMk id="50" creationId="{98DA3971-6031-C376-633A-3C2E6A1DBDB2}"/>
          </ac:spMkLst>
        </pc:spChg>
        <pc:spChg chg="mod">
          <ac:chgData name="Claudia D'Aniello (s)" userId="8c4d72ac-5029-4a4e-aa5e-144e5334822a" providerId="ADAL" clId="{819B523B-3A01-4BF9-A4D2-6D4C06250944}" dt="2024-06-03T16:36:23.776" v="1331" actId="18245"/>
          <ac:spMkLst>
            <pc:docMk/>
            <pc:sldMk cId="1302654762" sldId="268"/>
            <ac:spMk id="51" creationId="{9F29500A-D6E3-165E-EB54-169A7EB4FCBF}"/>
          </ac:spMkLst>
        </pc:spChg>
        <pc:spChg chg="mod">
          <ac:chgData name="Claudia D'Aniello (s)" userId="8c4d72ac-5029-4a4e-aa5e-144e5334822a" providerId="ADAL" clId="{819B523B-3A01-4BF9-A4D2-6D4C06250944}" dt="2024-06-03T16:36:23.776" v="1331" actId="18245"/>
          <ac:spMkLst>
            <pc:docMk/>
            <pc:sldMk cId="1302654762" sldId="268"/>
            <ac:spMk id="52" creationId="{5B164DC3-F5EE-6962-263E-B07706C523B9}"/>
          </ac:spMkLst>
        </pc:spChg>
        <pc:spChg chg="mod">
          <ac:chgData name="Claudia D'Aniello (s)" userId="8c4d72ac-5029-4a4e-aa5e-144e5334822a" providerId="ADAL" clId="{819B523B-3A01-4BF9-A4D2-6D4C06250944}" dt="2024-06-03T16:36:23.776" v="1331" actId="18245"/>
          <ac:spMkLst>
            <pc:docMk/>
            <pc:sldMk cId="1302654762" sldId="268"/>
            <ac:spMk id="53" creationId="{BB8B2073-895E-D26F-8ED7-DEB15939FD5A}"/>
          </ac:spMkLst>
        </pc:spChg>
        <pc:spChg chg="mod">
          <ac:chgData name="Claudia D'Aniello (s)" userId="8c4d72ac-5029-4a4e-aa5e-144e5334822a" providerId="ADAL" clId="{819B523B-3A01-4BF9-A4D2-6D4C06250944}" dt="2024-06-03T16:36:20.879" v="1330" actId="18245"/>
          <ac:spMkLst>
            <pc:docMk/>
            <pc:sldMk cId="1302654762" sldId="268"/>
            <ac:spMk id="54" creationId="{072FD697-B6F7-1A92-3C73-67E0AFED2BA5}"/>
          </ac:spMkLst>
        </pc:spChg>
        <pc:spChg chg="mod">
          <ac:chgData name="Claudia D'Aniello (s)" userId="8c4d72ac-5029-4a4e-aa5e-144e5334822a" providerId="ADAL" clId="{819B523B-3A01-4BF9-A4D2-6D4C06250944}" dt="2024-06-03T16:43:06.028" v="1401" actId="14100"/>
          <ac:spMkLst>
            <pc:docMk/>
            <pc:sldMk cId="1302654762" sldId="268"/>
            <ac:spMk id="56" creationId="{74DD1ADF-28BF-4F49-C30D-F6A9B013EC9F}"/>
          </ac:spMkLst>
        </pc:spChg>
        <pc:spChg chg="mod">
          <ac:chgData name="Claudia D'Aniello (s)" userId="8c4d72ac-5029-4a4e-aa5e-144e5334822a" providerId="ADAL" clId="{819B523B-3A01-4BF9-A4D2-6D4C06250944}" dt="2024-06-03T16:37:18.234" v="1338" actId="1076"/>
          <ac:spMkLst>
            <pc:docMk/>
            <pc:sldMk cId="1302654762" sldId="268"/>
            <ac:spMk id="57" creationId="{6A5EAF40-846D-5DAC-A9A0-D26470D365B7}"/>
          </ac:spMkLst>
        </pc:spChg>
        <pc:spChg chg="mod">
          <ac:chgData name="Claudia D'Aniello (s)" userId="8c4d72ac-5029-4a4e-aa5e-144e5334822a" providerId="ADAL" clId="{819B523B-3A01-4BF9-A4D2-6D4C06250944}" dt="2024-06-03T16:37:18.234" v="1338" actId="1076"/>
          <ac:spMkLst>
            <pc:docMk/>
            <pc:sldMk cId="1302654762" sldId="268"/>
            <ac:spMk id="58" creationId="{86BAB4B7-87A2-CF94-C4C7-4B6B1B162FE0}"/>
          </ac:spMkLst>
        </pc:spChg>
        <pc:spChg chg="mod">
          <ac:chgData name="Claudia D'Aniello (s)" userId="8c4d72ac-5029-4a4e-aa5e-144e5334822a" providerId="ADAL" clId="{819B523B-3A01-4BF9-A4D2-6D4C06250944}" dt="2024-06-03T16:39:19.847" v="1359" actId="14100"/>
          <ac:spMkLst>
            <pc:docMk/>
            <pc:sldMk cId="1302654762" sldId="268"/>
            <ac:spMk id="59" creationId="{DCAA4BD3-C627-1921-E18D-16F020E7106B}"/>
          </ac:spMkLst>
        </pc:spChg>
        <pc:spChg chg="mod">
          <ac:chgData name="Claudia D'Aniello (s)" userId="8c4d72ac-5029-4a4e-aa5e-144e5334822a" providerId="ADAL" clId="{819B523B-3A01-4BF9-A4D2-6D4C06250944}" dt="2024-06-03T16:39:24.279" v="1360" actId="14100"/>
          <ac:spMkLst>
            <pc:docMk/>
            <pc:sldMk cId="1302654762" sldId="268"/>
            <ac:spMk id="60" creationId="{91AAEAEE-91B0-7F80-3B4E-F080C9EF6ACA}"/>
          </ac:spMkLst>
        </pc:spChg>
        <pc:spChg chg="mod">
          <ac:chgData name="Claudia D'Aniello (s)" userId="8c4d72ac-5029-4a4e-aa5e-144e5334822a" providerId="ADAL" clId="{819B523B-3A01-4BF9-A4D2-6D4C06250944}" dt="2024-06-03T16:37:55.838" v="1345" actId="1076"/>
          <ac:spMkLst>
            <pc:docMk/>
            <pc:sldMk cId="1302654762" sldId="268"/>
            <ac:spMk id="61" creationId="{E8A29661-8E6E-D9EA-DC00-E4246D23B6B2}"/>
          </ac:spMkLst>
        </pc:spChg>
        <pc:spChg chg="mod">
          <ac:chgData name="Claudia D'Aniello (s)" userId="8c4d72ac-5029-4a4e-aa5e-144e5334822a" providerId="ADAL" clId="{819B523B-3A01-4BF9-A4D2-6D4C06250944}" dt="2024-06-03T16:41:46.086" v="1391" actId="14100"/>
          <ac:spMkLst>
            <pc:docMk/>
            <pc:sldMk cId="1302654762" sldId="268"/>
            <ac:spMk id="62" creationId="{79A9D425-F696-5B61-B0A5-00F36032E130}"/>
          </ac:spMkLst>
        </pc:spChg>
        <pc:spChg chg="mod">
          <ac:chgData name="Claudia D'Aniello (s)" userId="8c4d72ac-5029-4a4e-aa5e-144e5334822a" providerId="ADAL" clId="{819B523B-3A01-4BF9-A4D2-6D4C06250944}" dt="2024-06-03T16:38:35.029" v="1353" actId="1076"/>
          <ac:spMkLst>
            <pc:docMk/>
            <pc:sldMk cId="1302654762" sldId="268"/>
            <ac:spMk id="63" creationId="{3D4A3375-2DF8-E938-944F-7A8BD81E233B}"/>
          </ac:spMkLst>
        </pc:spChg>
        <pc:spChg chg="mod">
          <ac:chgData name="Claudia D'Aniello (s)" userId="8c4d72ac-5029-4a4e-aa5e-144e5334822a" providerId="ADAL" clId="{819B523B-3A01-4BF9-A4D2-6D4C06250944}" dt="2024-06-03T16:38:24.456" v="1349" actId="14100"/>
          <ac:spMkLst>
            <pc:docMk/>
            <pc:sldMk cId="1302654762" sldId="268"/>
            <ac:spMk id="64" creationId="{F8BD507A-199A-2E75-CE08-B98774AA1660}"/>
          </ac:spMkLst>
        </pc:spChg>
        <pc:spChg chg="mod">
          <ac:chgData name="Claudia D'Aniello (s)" userId="8c4d72ac-5029-4a4e-aa5e-144e5334822a" providerId="ADAL" clId="{819B523B-3A01-4BF9-A4D2-6D4C06250944}" dt="2024-06-03T16:38:14.311" v="1347" actId="1076"/>
          <ac:spMkLst>
            <pc:docMk/>
            <pc:sldMk cId="1302654762" sldId="268"/>
            <ac:spMk id="65" creationId="{BB9395F2-D61A-BA45-8442-724FF43D50BE}"/>
          </ac:spMkLst>
        </pc:spChg>
        <pc:spChg chg="mod">
          <ac:chgData name="Claudia D'Aniello (s)" userId="8c4d72ac-5029-4a4e-aa5e-144e5334822a" providerId="ADAL" clId="{819B523B-3A01-4BF9-A4D2-6D4C06250944}" dt="2024-06-03T16:38:14.311" v="1347" actId="1076"/>
          <ac:spMkLst>
            <pc:docMk/>
            <pc:sldMk cId="1302654762" sldId="268"/>
            <ac:spMk id="66" creationId="{1013E15E-202F-7272-5113-CC0DADB9F86E}"/>
          </ac:spMkLst>
        </pc:spChg>
        <pc:spChg chg="mod">
          <ac:chgData name="Claudia D'Aniello (s)" userId="8c4d72ac-5029-4a4e-aa5e-144e5334822a" providerId="ADAL" clId="{819B523B-3A01-4BF9-A4D2-6D4C06250944}" dt="2024-06-03T16:38:14.311" v="1347" actId="1076"/>
          <ac:spMkLst>
            <pc:docMk/>
            <pc:sldMk cId="1302654762" sldId="268"/>
            <ac:spMk id="67" creationId="{74CBF055-18F3-80D4-862A-2DB883E4F541}"/>
          </ac:spMkLst>
        </pc:spChg>
        <pc:spChg chg="add mod">
          <ac:chgData name="Claudia D'Aniello (s)" userId="8c4d72ac-5029-4a4e-aa5e-144e5334822a" providerId="ADAL" clId="{819B523B-3A01-4BF9-A4D2-6D4C06250944}" dt="2024-06-03T16:45:08.473" v="1484" actId="14100"/>
          <ac:spMkLst>
            <pc:docMk/>
            <pc:sldMk cId="1302654762" sldId="268"/>
            <ac:spMk id="107" creationId="{A03E9F9D-9761-2FD8-E4DC-4A842BED94DA}"/>
          </ac:spMkLst>
        </pc:spChg>
        <pc:spChg chg="add mod">
          <ac:chgData name="Claudia D'Aniello (s)" userId="8c4d72ac-5029-4a4e-aa5e-144e5334822a" providerId="ADAL" clId="{819B523B-3A01-4BF9-A4D2-6D4C06250944}" dt="2024-06-03T16:45:18.902" v="1488" actId="1076"/>
          <ac:spMkLst>
            <pc:docMk/>
            <pc:sldMk cId="1302654762" sldId="268"/>
            <ac:spMk id="109" creationId="{60791AB9-3165-DC8C-C19A-E225CDF01CA5}"/>
          </ac:spMkLst>
        </pc:spChg>
        <pc:spChg chg="add mod">
          <ac:chgData name="Claudia D'Aniello (s)" userId="8c4d72ac-5029-4a4e-aa5e-144e5334822a" providerId="ADAL" clId="{819B523B-3A01-4BF9-A4D2-6D4C06250944}" dt="2024-06-03T16:45:28.702" v="1492" actId="14100"/>
          <ac:spMkLst>
            <pc:docMk/>
            <pc:sldMk cId="1302654762" sldId="268"/>
            <ac:spMk id="110" creationId="{4B5A4E8E-4866-60EB-28A3-3C1D4C9815B6}"/>
          </ac:spMkLst>
        </pc:spChg>
        <pc:spChg chg="add mod ord">
          <ac:chgData name="Claudia D'Aniello (s)" userId="8c4d72ac-5029-4a4e-aa5e-144e5334822a" providerId="ADAL" clId="{819B523B-3A01-4BF9-A4D2-6D4C06250944}" dt="2024-06-03T16:46:14.563" v="1514" actId="171"/>
          <ac:spMkLst>
            <pc:docMk/>
            <pc:sldMk cId="1302654762" sldId="268"/>
            <ac:spMk id="111" creationId="{7ABF6EA1-BCE9-FA27-E45B-49E198E2A022}"/>
          </ac:spMkLst>
        </pc:spChg>
        <pc:spChg chg="add mod">
          <ac:chgData name="Claudia D'Aniello (s)" userId="8c4d72ac-5029-4a4e-aa5e-144e5334822a" providerId="ADAL" clId="{819B523B-3A01-4BF9-A4D2-6D4C06250944}" dt="2024-06-03T16:46:46.077" v="1521" actId="207"/>
          <ac:spMkLst>
            <pc:docMk/>
            <pc:sldMk cId="1302654762" sldId="268"/>
            <ac:spMk id="112" creationId="{20316FAB-3F05-3751-9157-E8CCFE713A05}"/>
          </ac:spMkLst>
        </pc:spChg>
        <pc:spChg chg="add mod">
          <ac:chgData name="Claudia D'Aniello (s)" userId="8c4d72ac-5029-4a4e-aa5e-144e5334822a" providerId="ADAL" clId="{819B523B-3A01-4BF9-A4D2-6D4C06250944}" dt="2024-06-03T16:47:12.018" v="1536" actId="14100"/>
          <ac:spMkLst>
            <pc:docMk/>
            <pc:sldMk cId="1302654762" sldId="268"/>
            <ac:spMk id="113" creationId="{6A71E735-6D59-9B66-F58A-4808E380BFEB}"/>
          </ac:spMkLst>
        </pc:spChg>
        <pc:spChg chg="add mod">
          <ac:chgData name="Claudia D'Aniello (s)" userId="8c4d72ac-5029-4a4e-aa5e-144e5334822a" providerId="ADAL" clId="{819B523B-3A01-4BF9-A4D2-6D4C06250944}" dt="2024-06-03T16:47:18.994" v="1539" actId="1076"/>
          <ac:spMkLst>
            <pc:docMk/>
            <pc:sldMk cId="1302654762" sldId="268"/>
            <ac:spMk id="114" creationId="{31C783E7-1C90-A0CE-7C42-8819FCE8B24E}"/>
          </ac:spMkLst>
        </pc:spChg>
        <pc:spChg chg="add mod ord">
          <ac:chgData name="Claudia D'Aniello (s)" userId="8c4d72ac-5029-4a4e-aa5e-144e5334822a" providerId="ADAL" clId="{819B523B-3A01-4BF9-A4D2-6D4C06250944}" dt="2024-06-03T16:47:55.735" v="1559" actId="171"/>
          <ac:spMkLst>
            <pc:docMk/>
            <pc:sldMk cId="1302654762" sldId="268"/>
            <ac:spMk id="115" creationId="{122F6FF0-51AE-101D-A64D-D428808E9A74}"/>
          </ac:spMkLst>
        </pc:spChg>
        <pc:grpChg chg="del">
          <ac:chgData name="Claudia D'Aniello (s)" userId="8c4d72ac-5029-4a4e-aa5e-144e5334822a" providerId="ADAL" clId="{819B523B-3A01-4BF9-A4D2-6D4C06250944}" dt="2024-06-03T16:33:17.094" v="1298"/>
          <ac:grpSpMkLst>
            <pc:docMk/>
            <pc:sldMk cId="1302654762" sldId="268"/>
            <ac:grpSpMk id="13" creationId="{7CF625D3-71A3-4F30-A096-8EF334E959D0}"/>
          </ac:grpSpMkLst>
        </pc:grpChg>
        <pc:grpChg chg="del">
          <ac:chgData name="Claudia D'Aniello (s)" userId="8c4d72ac-5029-4a4e-aa5e-144e5334822a" providerId="ADAL" clId="{819B523B-3A01-4BF9-A4D2-6D4C06250944}" dt="2024-06-03T16:33:17.094" v="1298"/>
          <ac:grpSpMkLst>
            <pc:docMk/>
            <pc:sldMk cId="1302654762" sldId="268"/>
            <ac:grpSpMk id="21" creationId="{AF9AF3F3-CE0C-4125-BDD7-346487FA0B40}"/>
          </ac:grpSpMkLst>
        </pc:grpChg>
        <pc:grpChg chg="add mod">
          <ac:chgData name="Claudia D'Aniello (s)" userId="8c4d72ac-5029-4a4e-aa5e-144e5334822a" providerId="ADAL" clId="{819B523B-3A01-4BF9-A4D2-6D4C06250944}" dt="2024-06-03T16:36:01.674" v="1328"/>
          <ac:grpSpMkLst>
            <pc:docMk/>
            <pc:sldMk cId="1302654762" sldId="268"/>
            <ac:grpSpMk id="39" creationId="{95A39A90-414C-2C4B-153D-8A95DDFF1AE5}"/>
          </ac:grpSpMkLst>
        </pc:grpChg>
        <pc:grpChg chg="mod">
          <ac:chgData name="Claudia D'Aniello (s)" userId="8c4d72ac-5029-4a4e-aa5e-144e5334822a" providerId="ADAL" clId="{819B523B-3A01-4BF9-A4D2-6D4C06250944}" dt="2024-06-03T16:36:23.776" v="1331" actId="18245"/>
          <ac:grpSpMkLst>
            <pc:docMk/>
            <pc:sldMk cId="1302654762" sldId="268"/>
            <ac:grpSpMk id="42" creationId="{EABE4D94-1EF3-FD5F-31A9-30C34CB1742C}"/>
          </ac:grpSpMkLst>
        </pc:grpChg>
        <pc:grpChg chg="mod">
          <ac:chgData name="Claudia D'Aniello (s)" userId="8c4d72ac-5029-4a4e-aa5e-144e5334822a" providerId="ADAL" clId="{819B523B-3A01-4BF9-A4D2-6D4C06250944}" dt="2024-06-03T16:36:36.251" v="1334" actId="18245"/>
          <ac:grpSpMkLst>
            <pc:docMk/>
            <pc:sldMk cId="1302654762" sldId="268"/>
            <ac:grpSpMk id="55" creationId="{4B15B752-E73D-F17D-0660-F78A8B6C3770}"/>
          </ac:grpSpMkLst>
        </pc:grpChg>
        <pc:graphicFrameChg chg="add del mod">
          <ac:chgData name="Claudia D'Aniello (s)" userId="8c4d72ac-5029-4a4e-aa5e-144e5334822a" providerId="ADAL" clId="{819B523B-3A01-4BF9-A4D2-6D4C06250944}" dt="2024-06-03T16:36:36.251" v="1334" actId="18245"/>
          <ac:graphicFrameMkLst>
            <pc:docMk/>
            <pc:sldMk cId="1302654762" sldId="268"/>
            <ac:graphicFrameMk id="5" creationId="{50E33EB0-B203-76E4-1927-855FC80ACEC3}"/>
          </ac:graphicFrameMkLst>
        </pc:graphicFrameChg>
        <pc:picChg chg="add mod ord">
          <ac:chgData name="Claudia D'Aniello (s)" userId="8c4d72ac-5029-4a4e-aa5e-144e5334822a" providerId="ADAL" clId="{819B523B-3A01-4BF9-A4D2-6D4C06250944}" dt="2024-06-03T18:17:46.581" v="1573" actId="1440"/>
          <ac:picMkLst>
            <pc:docMk/>
            <pc:sldMk cId="1302654762" sldId="268"/>
            <ac:picMk id="3" creationId="{B55E7489-9FE2-E31D-E494-92274251E6D3}"/>
          </ac:picMkLst>
        </pc:picChg>
        <pc:picChg chg="add del mod">
          <ac:chgData name="Claudia D'Aniello (s)" userId="8c4d72ac-5029-4a4e-aa5e-144e5334822a" providerId="ADAL" clId="{819B523B-3A01-4BF9-A4D2-6D4C06250944}" dt="2024-06-03T18:18:46.874" v="1577" actId="478"/>
          <ac:picMkLst>
            <pc:docMk/>
            <pc:sldMk cId="1302654762" sldId="268"/>
            <ac:picMk id="4" creationId="{DB71AFB5-A747-77B1-2FE6-55D6B1C5130B}"/>
          </ac:picMkLst>
        </pc:picChg>
        <pc:picChg chg="del">
          <ac:chgData name="Claudia D'Aniello (s)" userId="8c4d72ac-5029-4a4e-aa5e-144e5334822a" providerId="ADAL" clId="{819B523B-3A01-4BF9-A4D2-6D4C06250944}" dt="2024-06-03T16:33:48.890" v="1303" actId="478"/>
          <ac:picMkLst>
            <pc:docMk/>
            <pc:sldMk cId="1302654762" sldId="268"/>
            <ac:picMk id="4" creationId="{F46167E5-80E8-1904-B9E7-5FC1272C3ACA}"/>
          </ac:picMkLst>
        </pc:picChg>
        <pc:cxnChg chg="add mod">
          <ac:chgData name="Claudia D'Aniello (s)" userId="8c4d72ac-5029-4a4e-aa5e-144e5334822a" providerId="ADAL" clId="{819B523B-3A01-4BF9-A4D2-6D4C06250944}" dt="2024-06-03T16:45:10.418" v="1485" actId="14100"/>
          <ac:cxnSpMkLst>
            <pc:docMk/>
            <pc:sldMk cId="1302654762" sldId="268"/>
            <ac:cxnSpMk id="69" creationId="{295F7AC7-3B37-4BA7-C1EB-B0F7727DE823}"/>
          </ac:cxnSpMkLst>
        </pc:cxnChg>
        <pc:cxnChg chg="add mod">
          <ac:chgData name="Claudia D'Aniello (s)" userId="8c4d72ac-5029-4a4e-aa5e-144e5334822a" providerId="ADAL" clId="{819B523B-3A01-4BF9-A4D2-6D4C06250944}" dt="2024-06-03T16:45:15.442" v="1487" actId="478"/>
          <ac:cxnSpMkLst>
            <pc:docMk/>
            <pc:sldMk cId="1302654762" sldId="268"/>
            <ac:cxnSpMk id="70" creationId="{8473C81D-AD5C-D0DE-F983-3E3DEF8007F4}"/>
          </ac:cxnSpMkLst>
        </pc:cxnChg>
        <pc:cxnChg chg="add mod">
          <ac:chgData name="Claudia D'Aniello (s)" userId="8c4d72ac-5029-4a4e-aa5e-144e5334822a" providerId="ADAL" clId="{819B523B-3A01-4BF9-A4D2-6D4C06250944}" dt="2024-06-03T16:43:06.028" v="1401" actId="14100"/>
          <ac:cxnSpMkLst>
            <pc:docMk/>
            <pc:sldMk cId="1302654762" sldId="268"/>
            <ac:cxnSpMk id="75" creationId="{37249558-EC89-D090-BA0E-78007B6711C4}"/>
          </ac:cxnSpMkLst>
        </pc:cxnChg>
        <pc:cxnChg chg="add mod">
          <ac:chgData name="Claudia D'Aniello (s)" userId="8c4d72ac-5029-4a4e-aa5e-144e5334822a" providerId="ADAL" clId="{819B523B-3A01-4BF9-A4D2-6D4C06250944}" dt="2024-06-03T16:41:37.692" v="1389" actId="14100"/>
          <ac:cxnSpMkLst>
            <pc:docMk/>
            <pc:sldMk cId="1302654762" sldId="268"/>
            <ac:cxnSpMk id="91" creationId="{967F3288-7A0B-ED73-2CF6-A95E26E3594F}"/>
          </ac:cxnSpMkLst>
        </pc:cxnChg>
        <pc:cxnChg chg="add mod">
          <ac:chgData name="Claudia D'Aniello (s)" userId="8c4d72ac-5029-4a4e-aa5e-144e5334822a" providerId="ADAL" clId="{819B523B-3A01-4BF9-A4D2-6D4C06250944}" dt="2024-06-03T16:45:46.387" v="1495" actId="478"/>
          <ac:cxnSpMkLst>
            <pc:docMk/>
            <pc:sldMk cId="1302654762" sldId="268"/>
            <ac:cxnSpMk id="95" creationId="{4750C5C0-96AB-2B69-11FC-61E36BA1FF8A}"/>
          </ac:cxnSpMkLst>
        </pc:cxnChg>
        <pc:cxnChg chg="add mod">
          <ac:chgData name="Claudia D'Aniello (s)" userId="8c4d72ac-5029-4a4e-aa5e-144e5334822a" providerId="ADAL" clId="{819B523B-3A01-4BF9-A4D2-6D4C06250944}" dt="2024-06-03T16:42:27.112" v="1398" actId="208"/>
          <ac:cxnSpMkLst>
            <pc:docMk/>
            <pc:sldMk cId="1302654762" sldId="268"/>
            <ac:cxnSpMk id="100" creationId="{34C73CD3-2F64-A94A-D234-79EBBFEDD169}"/>
          </ac:cxnSpMkLst>
        </pc:cxnChg>
      </pc:sldChg>
      <pc:sldChg chg="addSp delSp modSp new mod setBg modAnim">
        <pc:chgData name="Claudia D'Aniello (s)" userId="8c4d72ac-5029-4a4e-aa5e-144e5334822a" providerId="ADAL" clId="{819B523B-3A01-4BF9-A4D2-6D4C06250944}" dt="2024-06-03T18:31:06.905" v="1596" actId="14100"/>
        <pc:sldMkLst>
          <pc:docMk/>
          <pc:sldMk cId="683704542" sldId="269"/>
        </pc:sldMkLst>
        <pc:spChg chg="del">
          <ac:chgData name="Claudia D'Aniello (s)" userId="8c4d72ac-5029-4a4e-aa5e-144e5334822a" providerId="ADAL" clId="{819B523B-3A01-4BF9-A4D2-6D4C06250944}" dt="2024-06-03T18:18:53.343" v="1579" actId="478"/>
          <ac:spMkLst>
            <pc:docMk/>
            <pc:sldMk cId="683704542" sldId="269"/>
            <ac:spMk id="2" creationId="{424B94C9-D4FC-57EC-22E1-429E22EF5C1C}"/>
          </ac:spMkLst>
        </pc:spChg>
        <pc:spChg chg="del">
          <ac:chgData name="Claudia D'Aniello (s)" userId="8c4d72ac-5029-4a4e-aa5e-144e5334822a" providerId="ADAL" clId="{819B523B-3A01-4BF9-A4D2-6D4C06250944}" dt="2024-06-03T18:18:58.492" v="1580" actId="478"/>
          <ac:spMkLst>
            <pc:docMk/>
            <pc:sldMk cId="683704542" sldId="269"/>
            <ac:spMk id="3" creationId="{D9F33419-FBBA-71BE-C714-2137F2289E08}"/>
          </ac:spMkLst>
        </pc:spChg>
        <pc:spChg chg="add del">
          <ac:chgData name="Claudia D'Aniello (s)" userId="8c4d72ac-5029-4a4e-aa5e-144e5334822a" providerId="ADAL" clId="{819B523B-3A01-4BF9-A4D2-6D4C06250944}" dt="2024-06-03T18:29:36.942" v="1591" actId="26606"/>
          <ac:spMkLst>
            <pc:docMk/>
            <pc:sldMk cId="683704542" sldId="269"/>
            <ac:spMk id="7" creationId="{32BC26D8-82FB-445E-AA49-62A77D7C1EE0}"/>
          </ac:spMkLst>
        </pc:spChg>
        <pc:spChg chg="add del">
          <ac:chgData name="Claudia D'Aniello (s)" userId="8c4d72ac-5029-4a4e-aa5e-144e5334822a" providerId="ADAL" clId="{819B523B-3A01-4BF9-A4D2-6D4C06250944}" dt="2024-06-03T18:29:36.942" v="1591" actId="26606"/>
          <ac:spMkLst>
            <pc:docMk/>
            <pc:sldMk cId="683704542" sldId="269"/>
            <ac:spMk id="9" creationId="{CB44330D-EA18-4254-AA95-EB49948539B8}"/>
          </ac:spMkLst>
        </pc:spChg>
        <pc:picChg chg="add mod">
          <ac:chgData name="Claudia D'Aniello (s)" userId="8c4d72ac-5029-4a4e-aa5e-144e5334822a" providerId="ADAL" clId="{819B523B-3A01-4BF9-A4D2-6D4C06250944}" dt="2024-06-03T18:31:06.905" v="1596" actId="14100"/>
          <ac:picMkLst>
            <pc:docMk/>
            <pc:sldMk cId="683704542" sldId="269"/>
            <ac:picMk id="2" creationId="{E9FF8438-E835-E8F8-12C9-D4CBD825F605}"/>
          </ac:picMkLst>
        </pc:picChg>
        <pc:picChg chg="add mod">
          <ac:chgData name="Claudia D'Aniello (s)" userId="8c4d72ac-5029-4a4e-aa5e-144e5334822a" providerId="ADAL" clId="{819B523B-3A01-4BF9-A4D2-6D4C06250944}" dt="2024-06-03T18:19:11.684" v="1583" actId="14100"/>
          <ac:picMkLst>
            <pc:docMk/>
            <pc:sldMk cId="683704542" sldId="269"/>
            <ac:picMk id="4" creationId="{09EC0AB9-AF4C-38EE-2F40-4B4E59FF5EF1}"/>
          </ac:picMkLst>
        </pc:picChg>
      </pc:sldChg>
    </pc:docChg>
  </pc:docChgLst>
  <pc:docChgLst>
    <pc:chgData name="Samira Nathalie Moser (s)" userId="6eb40532-9364-4751-96ee-428917fd835a" providerId="ADAL" clId="{43EB9530-5535-4D75-8F16-3C20D7E172AD}"/>
    <pc:docChg chg="undo custSel addSld delSld modSld sldOrd">
      <pc:chgData name="Samira Nathalie Moser (s)" userId="6eb40532-9364-4751-96ee-428917fd835a" providerId="ADAL" clId="{43EB9530-5535-4D75-8F16-3C20D7E172AD}" dt="2024-06-03T13:35:06.999" v="5377" actId="20577"/>
      <pc:docMkLst>
        <pc:docMk/>
      </pc:docMkLst>
      <pc:sldChg chg="addSp delSp modSp mod setBg modAnim">
        <pc:chgData name="Samira Nathalie Moser (s)" userId="6eb40532-9364-4751-96ee-428917fd835a" providerId="ADAL" clId="{43EB9530-5535-4D75-8F16-3C20D7E172AD}" dt="2024-05-28T12:23:39.045" v="393" actId="207"/>
        <pc:sldMkLst>
          <pc:docMk/>
          <pc:sldMk cId="3030360813" sldId="257"/>
        </pc:sldMkLst>
        <pc:spChg chg="mod">
          <ac:chgData name="Samira Nathalie Moser (s)" userId="6eb40532-9364-4751-96ee-428917fd835a" providerId="ADAL" clId="{43EB9530-5535-4D75-8F16-3C20D7E172AD}" dt="2024-05-28T12:21:00.953" v="380" actId="14100"/>
          <ac:spMkLst>
            <pc:docMk/>
            <pc:sldMk cId="3030360813" sldId="257"/>
            <ac:spMk id="2" creationId="{23023B93-A3B7-4072-581A-5CC8A08598E9}"/>
          </ac:spMkLst>
        </pc:spChg>
        <pc:spChg chg="del mod">
          <ac:chgData name="Samira Nathalie Moser (s)" userId="6eb40532-9364-4751-96ee-428917fd835a" providerId="ADAL" clId="{43EB9530-5535-4D75-8F16-3C20D7E172AD}" dt="2024-05-28T12:08:32.844" v="147" actId="478"/>
          <ac:spMkLst>
            <pc:docMk/>
            <pc:sldMk cId="3030360813" sldId="257"/>
            <ac:spMk id="3" creationId="{9B0B6668-4454-2512-0764-D35D464FD403}"/>
          </ac:spMkLst>
        </pc:spChg>
        <pc:spChg chg="add del mod">
          <ac:chgData name="Samira Nathalie Moser (s)" userId="6eb40532-9364-4751-96ee-428917fd835a" providerId="ADAL" clId="{43EB9530-5535-4D75-8F16-3C20D7E172AD}" dt="2024-05-28T12:21:06.142" v="381" actId="1076"/>
          <ac:spMkLst>
            <pc:docMk/>
            <pc:sldMk cId="3030360813" sldId="257"/>
            <ac:spMk id="7" creationId="{0027A6FD-8F79-3C19-CC1A-8CF26193C0D1}"/>
          </ac:spMkLst>
        </pc:spChg>
        <pc:spChg chg="add">
          <ac:chgData name="Samira Nathalie Moser (s)" userId="6eb40532-9364-4751-96ee-428917fd835a" providerId="ADAL" clId="{43EB9530-5535-4D75-8F16-3C20D7E172AD}" dt="2024-05-28T11:31:38.465" v="92" actId="26606"/>
          <ac:spMkLst>
            <pc:docMk/>
            <pc:sldMk cId="3030360813" sldId="257"/>
            <ac:spMk id="8" creationId="{5A0118C5-4F8D-4CF4-BADD-53FEACC6C42A}"/>
          </ac:spMkLst>
        </pc:spChg>
        <pc:spChg chg="add mod">
          <ac:chgData name="Samira Nathalie Moser (s)" userId="6eb40532-9364-4751-96ee-428917fd835a" providerId="ADAL" clId="{43EB9530-5535-4D75-8F16-3C20D7E172AD}" dt="2024-05-28T12:21:08.633" v="382" actId="1076"/>
          <ac:spMkLst>
            <pc:docMk/>
            <pc:sldMk cId="3030360813" sldId="257"/>
            <ac:spMk id="9" creationId="{B4C0D292-907F-CB92-4653-AB5663BF7483}"/>
          </ac:spMkLst>
        </pc:spChg>
        <pc:spChg chg="add">
          <ac:chgData name="Samira Nathalie Moser (s)" userId="6eb40532-9364-4751-96ee-428917fd835a" providerId="ADAL" clId="{43EB9530-5535-4D75-8F16-3C20D7E172AD}" dt="2024-05-28T11:31:38.465" v="92" actId="26606"/>
          <ac:spMkLst>
            <pc:docMk/>
            <pc:sldMk cId="3030360813" sldId="257"/>
            <ac:spMk id="10" creationId="{55C61911-45B2-48BF-AC7A-1EB579B42CBB}"/>
          </ac:spMkLst>
        </pc:spChg>
        <pc:spChg chg="add mod">
          <ac:chgData name="Samira Nathalie Moser (s)" userId="6eb40532-9364-4751-96ee-428917fd835a" providerId="ADAL" clId="{43EB9530-5535-4D75-8F16-3C20D7E172AD}" dt="2024-05-28T12:23:09.174" v="389" actId="207"/>
          <ac:spMkLst>
            <pc:docMk/>
            <pc:sldMk cId="3030360813" sldId="257"/>
            <ac:spMk id="11" creationId="{7D162A2F-3EEA-B76C-F258-7262C28F1E3E}"/>
          </ac:spMkLst>
        </pc:spChg>
        <pc:spChg chg="add">
          <ac:chgData name="Samira Nathalie Moser (s)" userId="6eb40532-9364-4751-96ee-428917fd835a" providerId="ADAL" clId="{43EB9530-5535-4D75-8F16-3C20D7E172AD}" dt="2024-05-28T11:31:38.465" v="92" actId="26606"/>
          <ac:spMkLst>
            <pc:docMk/>
            <pc:sldMk cId="3030360813" sldId="257"/>
            <ac:spMk id="12" creationId="{2DE4D4CE-6DAE-4A05-BE5B-6BCE3F4EC79B}"/>
          </ac:spMkLst>
        </pc:spChg>
        <pc:spChg chg="add mod">
          <ac:chgData name="Samira Nathalie Moser (s)" userId="6eb40532-9364-4751-96ee-428917fd835a" providerId="ADAL" clId="{43EB9530-5535-4D75-8F16-3C20D7E172AD}" dt="2024-05-28T12:23:28.206" v="392" actId="207"/>
          <ac:spMkLst>
            <pc:docMk/>
            <pc:sldMk cId="3030360813" sldId="257"/>
            <ac:spMk id="13" creationId="{B2642D40-5FBA-A6A6-7676-F19A451C654D}"/>
          </ac:spMkLst>
        </pc:spChg>
        <pc:spChg chg="add del mod">
          <ac:chgData name="Samira Nathalie Moser (s)" userId="6eb40532-9364-4751-96ee-428917fd835a" providerId="ADAL" clId="{43EB9530-5535-4D75-8F16-3C20D7E172AD}" dt="2024-05-28T12:12:53.447" v="184" actId="478"/>
          <ac:spMkLst>
            <pc:docMk/>
            <pc:sldMk cId="3030360813" sldId="257"/>
            <ac:spMk id="17" creationId="{8FCA957D-94BA-1083-E2E3-820E94D47EF4}"/>
          </ac:spMkLst>
        </pc:spChg>
        <pc:spChg chg="add">
          <ac:chgData name="Samira Nathalie Moser (s)" userId="6eb40532-9364-4751-96ee-428917fd835a" providerId="ADAL" clId="{43EB9530-5535-4D75-8F16-3C20D7E172AD}" dt="2024-05-28T11:31:38.465" v="92" actId="26606"/>
          <ac:spMkLst>
            <pc:docMk/>
            <pc:sldMk cId="3030360813" sldId="257"/>
            <ac:spMk id="18" creationId="{10C23D31-5B0A-4956-A59F-A24F57D2A959}"/>
          </ac:spMkLst>
        </pc:spChg>
        <pc:spChg chg="add mod">
          <ac:chgData name="Samira Nathalie Moser (s)" userId="6eb40532-9364-4751-96ee-428917fd835a" providerId="ADAL" clId="{43EB9530-5535-4D75-8F16-3C20D7E172AD}" dt="2024-05-28T12:23:28.206" v="392" actId="207"/>
          <ac:spMkLst>
            <pc:docMk/>
            <pc:sldMk cId="3030360813" sldId="257"/>
            <ac:spMk id="19" creationId="{18DE1BA5-0EEE-0E42-D6B2-D7CFDA5776D4}"/>
          </ac:spMkLst>
        </pc:spChg>
        <pc:spChg chg="add">
          <ac:chgData name="Samira Nathalie Moser (s)" userId="6eb40532-9364-4751-96ee-428917fd835a" providerId="ADAL" clId="{43EB9530-5535-4D75-8F16-3C20D7E172AD}" dt="2024-05-28T11:31:38.465" v="92" actId="26606"/>
          <ac:spMkLst>
            <pc:docMk/>
            <pc:sldMk cId="3030360813" sldId="257"/>
            <ac:spMk id="20" creationId="{F4C6FC6E-4AAF-4628-B7E5-85DF9D323B6F}"/>
          </ac:spMkLst>
        </pc:spChg>
        <pc:spChg chg="add mod">
          <ac:chgData name="Samira Nathalie Moser (s)" userId="6eb40532-9364-4751-96ee-428917fd835a" providerId="ADAL" clId="{43EB9530-5535-4D75-8F16-3C20D7E172AD}" dt="2024-05-28T12:23:28.206" v="392" actId="207"/>
          <ac:spMkLst>
            <pc:docMk/>
            <pc:sldMk cId="3030360813" sldId="257"/>
            <ac:spMk id="21" creationId="{597DED0D-0B5A-86D3-DBA2-75FD5A53CD51}"/>
          </ac:spMkLst>
        </pc:spChg>
        <pc:spChg chg="add mod">
          <ac:chgData name="Samira Nathalie Moser (s)" userId="6eb40532-9364-4751-96ee-428917fd835a" providerId="ADAL" clId="{43EB9530-5535-4D75-8F16-3C20D7E172AD}" dt="2024-05-28T12:23:28.206" v="392" actId="207"/>
          <ac:spMkLst>
            <pc:docMk/>
            <pc:sldMk cId="3030360813" sldId="257"/>
            <ac:spMk id="28" creationId="{357AC74E-6EFF-034A-08F3-B9FF2C8BEE14}"/>
          </ac:spMkLst>
        </pc:spChg>
        <pc:spChg chg="add mod">
          <ac:chgData name="Samira Nathalie Moser (s)" userId="6eb40532-9364-4751-96ee-428917fd835a" providerId="ADAL" clId="{43EB9530-5535-4D75-8F16-3C20D7E172AD}" dt="2024-05-28T12:23:39.045" v="393" actId="207"/>
          <ac:spMkLst>
            <pc:docMk/>
            <pc:sldMk cId="3030360813" sldId="257"/>
            <ac:spMk id="29" creationId="{4A6AE279-4BFF-68A5-E052-D7BCDB268C9B}"/>
          </ac:spMkLst>
        </pc:spChg>
        <pc:spChg chg="add mod">
          <ac:chgData name="Samira Nathalie Moser (s)" userId="6eb40532-9364-4751-96ee-428917fd835a" providerId="ADAL" clId="{43EB9530-5535-4D75-8F16-3C20D7E172AD}" dt="2024-05-28T12:23:39.045" v="393" actId="207"/>
          <ac:spMkLst>
            <pc:docMk/>
            <pc:sldMk cId="3030360813" sldId="257"/>
            <ac:spMk id="30" creationId="{D6405444-C9F8-4813-CC2E-C0D0F449AF68}"/>
          </ac:spMkLst>
        </pc:spChg>
        <pc:spChg chg="add mod">
          <ac:chgData name="Samira Nathalie Moser (s)" userId="6eb40532-9364-4751-96ee-428917fd835a" providerId="ADAL" clId="{43EB9530-5535-4D75-8F16-3C20D7E172AD}" dt="2024-05-28T12:23:39.045" v="393" actId="207"/>
          <ac:spMkLst>
            <pc:docMk/>
            <pc:sldMk cId="3030360813" sldId="257"/>
            <ac:spMk id="31" creationId="{85E52511-30E8-32EB-9ED4-41C34B1466F5}"/>
          </ac:spMkLst>
        </pc:spChg>
        <pc:spChg chg="add mod">
          <ac:chgData name="Samira Nathalie Moser (s)" userId="6eb40532-9364-4751-96ee-428917fd835a" providerId="ADAL" clId="{43EB9530-5535-4D75-8F16-3C20D7E172AD}" dt="2024-05-28T12:23:39.045" v="393" actId="207"/>
          <ac:spMkLst>
            <pc:docMk/>
            <pc:sldMk cId="3030360813" sldId="257"/>
            <ac:spMk id="32" creationId="{45743ED9-B68B-0DE3-CD9E-D15A12565E55}"/>
          </ac:spMkLst>
        </pc:spChg>
        <pc:spChg chg="add mod">
          <ac:chgData name="Samira Nathalie Moser (s)" userId="6eb40532-9364-4751-96ee-428917fd835a" providerId="ADAL" clId="{43EB9530-5535-4D75-8F16-3C20D7E172AD}" dt="2024-05-28T12:23:39.045" v="393" actId="207"/>
          <ac:spMkLst>
            <pc:docMk/>
            <pc:sldMk cId="3030360813" sldId="257"/>
            <ac:spMk id="33" creationId="{280E7661-D0A5-7FB2-7EC5-700C006FBEFE}"/>
          </ac:spMkLst>
        </pc:spChg>
        <pc:grpChg chg="add">
          <ac:chgData name="Samira Nathalie Moser (s)" userId="6eb40532-9364-4751-96ee-428917fd835a" providerId="ADAL" clId="{43EB9530-5535-4D75-8F16-3C20D7E172AD}" dt="2024-05-28T11:31:38.465" v="92" actId="26606"/>
          <ac:grpSpMkLst>
            <pc:docMk/>
            <pc:sldMk cId="3030360813" sldId="257"/>
            <ac:grpSpMk id="14" creationId="{B8CB1D39-68D4-4372-BF3B-2A33A7495E2B}"/>
          </ac:grpSpMkLst>
        </pc:grpChg>
        <pc:grpChg chg="add">
          <ac:chgData name="Samira Nathalie Moser (s)" userId="6eb40532-9364-4751-96ee-428917fd835a" providerId="ADAL" clId="{43EB9530-5535-4D75-8F16-3C20D7E172AD}" dt="2024-05-28T11:31:38.465" v="92" actId="26606"/>
          <ac:grpSpMkLst>
            <pc:docMk/>
            <pc:sldMk cId="3030360813" sldId="257"/>
            <ac:grpSpMk id="22" creationId="{582A903B-6B78-4F0A-B7C9-3D80499020B8}"/>
          </ac:grpSpMkLst>
        </pc:grpChg>
        <pc:picChg chg="add mod modCrop">
          <ac:chgData name="Samira Nathalie Moser (s)" userId="6eb40532-9364-4751-96ee-428917fd835a" providerId="ADAL" clId="{43EB9530-5535-4D75-8F16-3C20D7E172AD}" dt="2024-05-28T12:20:49.684" v="379" actId="1037"/>
          <ac:picMkLst>
            <pc:docMk/>
            <pc:sldMk cId="3030360813" sldId="257"/>
            <ac:picMk id="5" creationId="{F4141E9E-6702-33AC-D561-39A43DC303B5}"/>
          </ac:picMkLst>
        </pc:picChg>
        <pc:picChg chg="add mod modCrop">
          <ac:chgData name="Samira Nathalie Moser (s)" userId="6eb40532-9364-4751-96ee-428917fd835a" providerId="ADAL" clId="{43EB9530-5535-4D75-8F16-3C20D7E172AD}" dt="2024-05-28T12:09:51.877" v="165" actId="1076"/>
          <ac:picMkLst>
            <pc:docMk/>
            <pc:sldMk cId="3030360813" sldId="257"/>
            <ac:picMk id="6" creationId="{2E388B64-F48F-A6B8-385E-FDEE72E4C9A8}"/>
          </ac:picMkLst>
        </pc:picChg>
      </pc:sldChg>
      <pc:sldChg chg="modSp modNotesTx">
        <pc:chgData name="Samira Nathalie Moser (s)" userId="6eb40532-9364-4751-96ee-428917fd835a" providerId="ADAL" clId="{43EB9530-5535-4D75-8F16-3C20D7E172AD}" dt="2024-06-03T13:35:06.999" v="5377" actId="20577"/>
        <pc:sldMkLst>
          <pc:docMk/>
          <pc:sldMk cId="3447088546" sldId="258"/>
        </pc:sldMkLst>
        <pc:graphicFrameChg chg="mod">
          <ac:chgData name="Samira Nathalie Moser (s)" userId="6eb40532-9364-4751-96ee-428917fd835a" providerId="ADAL" clId="{43EB9530-5535-4D75-8F16-3C20D7E172AD}" dt="2024-05-28T11:16:35.093" v="14" actId="20577"/>
          <ac:graphicFrameMkLst>
            <pc:docMk/>
            <pc:sldMk cId="3447088546" sldId="258"/>
            <ac:graphicFrameMk id="5" creationId="{C5F2E0B0-0B31-5DDE-FA86-AFEEACE81B3A}"/>
          </ac:graphicFrameMkLst>
        </pc:graphicFrameChg>
      </pc:sldChg>
      <pc:sldChg chg="del">
        <pc:chgData name="Samira Nathalie Moser (s)" userId="6eb40532-9364-4751-96ee-428917fd835a" providerId="ADAL" clId="{43EB9530-5535-4D75-8F16-3C20D7E172AD}" dt="2024-05-28T11:33:08.835" v="118" actId="2696"/>
        <pc:sldMkLst>
          <pc:docMk/>
          <pc:sldMk cId="2124515085" sldId="259"/>
        </pc:sldMkLst>
      </pc:sldChg>
      <pc:sldChg chg="addSp delSp modSp mod setBg modClrScheme chgLayout">
        <pc:chgData name="Samira Nathalie Moser (s)" userId="6eb40532-9364-4751-96ee-428917fd835a" providerId="ADAL" clId="{43EB9530-5535-4D75-8F16-3C20D7E172AD}" dt="2024-05-28T11:22:06.473" v="91" actId="1036"/>
        <pc:sldMkLst>
          <pc:docMk/>
          <pc:sldMk cId="2857885048" sldId="260"/>
        </pc:sldMkLst>
        <pc:spChg chg="del mod ord">
          <ac:chgData name="Samira Nathalie Moser (s)" userId="6eb40532-9364-4751-96ee-428917fd835a" providerId="ADAL" clId="{43EB9530-5535-4D75-8F16-3C20D7E172AD}" dt="2024-05-28T11:17:01.676" v="15" actId="700"/>
          <ac:spMkLst>
            <pc:docMk/>
            <pc:sldMk cId="2857885048" sldId="260"/>
            <ac:spMk id="2" creationId="{D1E9FF05-D7FB-F5F5-E8C9-3D9A295C0807}"/>
          </ac:spMkLst>
        </pc:spChg>
        <pc:spChg chg="del mod ord">
          <ac:chgData name="Samira Nathalie Moser (s)" userId="6eb40532-9364-4751-96ee-428917fd835a" providerId="ADAL" clId="{43EB9530-5535-4D75-8F16-3C20D7E172AD}" dt="2024-05-28T11:17:01.676" v="15" actId="700"/>
          <ac:spMkLst>
            <pc:docMk/>
            <pc:sldMk cId="2857885048" sldId="260"/>
            <ac:spMk id="3" creationId="{34AE1459-1612-DBC3-89F2-A52A0B47A451}"/>
          </ac:spMkLst>
        </pc:spChg>
        <pc:spChg chg="add mod ord">
          <ac:chgData name="Samira Nathalie Moser (s)" userId="6eb40532-9364-4751-96ee-428917fd835a" providerId="ADAL" clId="{43EB9530-5535-4D75-8F16-3C20D7E172AD}" dt="2024-05-28T11:22:06.473" v="91" actId="1036"/>
          <ac:spMkLst>
            <pc:docMk/>
            <pc:sldMk cId="2857885048" sldId="260"/>
            <ac:spMk id="4" creationId="{B0CB766C-65B0-4962-C86F-88C3756F9B24}"/>
          </ac:spMkLst>
        </pc:spChg>
        <pc:spChg chg="add del mod ord">
          <ac:chgData name="Samira Nathalie Moser (s)" userId="6eb40532-9364-4751-96ee-428917fd835a" providerId="ADAL" clId="{43EB9530-5535-4D75-8F16-3C20D7E172AD}" dt="2024-05-28T11:17:14.935" v="60" actId="478"/>
          <ac:spMkLst>
            <pc:docMk/>
            <pc:sldMk cId="2857885048" sldId="260"/>
            <ac:spMk id="5" creationId="{4A4072A3-F9C0-F552-F6B9-DC4B862A066D}"/>
          </ac:spMkLst>
        </pc:spChg>
        <pc:spChg chg="add">
          <ac:chgData name="Samira Nathalie Moser (s)" userId="6eb40532-9364-4751-96ee-428917fd835a" providerId="ADAL" clId="{43EB9530-5535-4D75-8F16-3C20D7E172AD}" dt="2024-05-28T11:21:27.009" v="63" actId="26606"/>
          <ac:spMkLst>
            <pc:docMk/>
            <pc:sldMk cId="2857885048" sldId="260"/>
            <ac:spMk id="9" creationId="{489B7BFD-8F45-4093-AD9C-91B15B0503D9}"/>
          </ac:spMkLst>
        </pc:spChg>
        <pc:spChg chg="add">
          <ac:chgData name="Samira Nathalie Moser (s)" userId="6eb40532-9364-4751-96ee-428917fd835a" providerId="ADAL" clId="{43EB9530-5535-4D75-8F16-3C20D7E172AD}" dt="2024-05-28T11:21:27.009" v="63" actId="26606"/>
          <ac:spMkLst>
            <pc:docMk/>
            <pc:sldMk cId="2857885048" sldId="260"/>
            <ac:spMk id="15" creationId="{498F8FF6-43B4-494A-AF8F-123A4983EDF7}"/>
          </ac:spMkLst>
        </pc:spChg>
        <pc:spChg chg="add">
          <ac:chgData name="Samira Nathalie Moser (s)" userId="6eb40532-9364-4751-96ee-428917fd835a" providerId="ADAL" clId="{43EB9530-5535-4D75-8F16-3C20D7E172AD}" dt="2024-05-28T11:21:27.009" v="63" actId="26606"/>
          <ac:spMkLst>
            <pc:docMk/>
            <pc:sldMk cId="2857885048" sldId="260"/>
            <ac:spMk id="17" creationId="{2B06059C-C357-4011-82B9-9C0106301384}"/>
          </ac:spMkLst>
        </pc:spChg>
        <pc:spChg chg="add">
          <ac:chgData name="Samira Nathalie Moser (s)" userId="6eb40532-9364-4751-96ee-428917fd835a" providerId="ADAL" clId="{43EB9530-5535-4D75-8F16-3C20D7E172AD}" dt="2024-05-28T11:21:27.009" v="63" actId="26606"/>
          <ac:spMkLst>
            <pc:docMk/>
            <pc:sldMk cId="2857885048" sldId="260"/>
            <ac:spMk id="19" creationId="{5AFEC601-A132-47EE-B0C2-B38ACD9FCE6F}"/>
          </ac:spMkLst>
        </pc:spChg>
        <pc:spChg chg="add">
          <ac:chgData name="Samira Nathalie Moser (s)" userId="6eb40532-9364-4751-96ee-428917fd835a" providerId="ADAL" clId="{43EB9530-5535-4D75-8F16-3C20D7E172AD}" dt="2024-05-28T11:21:27.009" v="63" actId="26606"/>
          <ac:spMkLst>
            <pc:docMk/>
            <pc:sldMk cId="2857885048" sldId="260"/>
            <ac:spMk id="21" creationId="{279CAF82-0ECF-42BE-8F37-F71941E5D410}"/>
          </ac:spMkLst>
        </pc:spChg>
        <pc:spChg chg="add">
          <ac:chgData name="Samira Nathalie Moser (s)" userId="6eb40532-9364-4751-96ee-428917fd835a" providerId="ADAL" clId="{43EB9530-5535-4D75-8F16-3C20D7E172AD}" dt="2024-05-28T11:21:27.009" v="63" actId="26606"/>
          <ac:spMkLst>
            <pc:docMk/>
            <pc:sldMk cId="2857885048" sldId="260"/>
            <ac:spMk id="23" creationId="{218E095B-4870-4AD5-9C41-C16D59523501}"/>
          </ac:spMkLst>
        </pc:spChg>
        <pc:spChg chg="add">
          <ac:chgData name="Samira Nathalie Moser (s)" userId="6eb40532-9364-4751-96ee-428917fd835a" providerId="ADAL" clId="{43EB9530-5535-4D75-8F16-3C20D7E172AD}" dt="2024-05-28T11:21:27.009" v="63" actId="26606"/>
          <ac:spMkLst>
            <pc:docMk/>
            <pc:sldMk cId="2857885048" sldId="260"/>
            <ac:spMk id="32" creationId="{033BC44A-0661-43B4-9C14-FD5963C226AE}"/>
          </ac:spMkLst>
        </pc:spChg>
        <pc:spChg chg="add">
          <ac:chgData name="Samira Nathalie Moser (s)" userId="6eb40532-9364-4751-96ee-428917fd835a" providerId="ADAL" clId="{43EB9530-5535-4D75-8F16-3C20D7E172AD}" dt="2024-05-28T11:21:27.009" v="63" actId="26606"/>
          <ac:spMkLst>
            <pc:docMk/>
            <pc:sldMk cId="2857885048" sldId="260"/>
            <ac:spMk id="34" creationId="{BE8CB2F0-2F5A-4EBD-B214-E0309C31F578}"/>
          </ac:spMkLst>
        </pc:spChg>
        <pc:spChg chg="add">
          <ac:chgData name="Samira Nathalie Moser (s)" userId="6eb40532-9364-4751-96ee-428917fd835a" providerId="ADAL" clId="{43EB9530-5535-4D75-8F16-3C20D7E172AD}" dt="2024-05-28T11:21:27.009" v="63" actId="26606"/>
          <ac:spMkLst>
            <pc:docMk/>
            <pc:sldMk cId="2857885048" sldId="260"/>
            <ac:spMk id="36" creationId="{FFD3887D-244B-4EC4-9208-E304984C5D0F}"/>
          </ac:spMkLst>
        </pc:spChg>
        <pc:spChg chg="add">
          <ac:chgData name="Samira Nathalie Moser (s)" userId="6eb40532-9364-4751-96ee-428917fd835a" providerId="ADAL" clId="{43EB9530-5535-4D75-8F16-3C20D7E172AD}" dt="2024-05-28T11:21:27.009" v="63" actId="26606"/>
          <ac:spMkLst>
            <pc:docMk/>
            <pc:sldMk cId="2857885048" sldId="260"/>
            <ac:spMk id="38" creationId="{97224C31-855E-4593-8A58-5B2B0CC4F537}"/>
          </ac:spMkLst>
        </pc:spChg>
        <pc:grpChg chg="add">
          <ac:chgData name="Samira Nathalie Moser (s)" userId="6eb40532-9364-4751-96ee-428917fd835a" providerId="ADAL" clId="{43EB9530-5535-4D75-8F16-3C20D7E172AD}" dt="2024-05-28T11:21:27.009" v="63" actId="26606"/>
          <ac:grpSpMkLst>
            <pc:docMk/>
            <pc:sldMk cId="2857885048" sldId="260"/>
            <ac:grpSpMk id="11" creationId="{042BC7E5-76DB-4826-8C07-4A49B6353F76}"/>
          </ac:grpSpMkLst>
        </pc:grpChg>
        <pc:grpChg chg="add">
          <ac:chgData name="Samira Nathalie Moser (s)" userId="6eb40532-9364-4751-96ee-428917fd835a" providerId="ADAL" clId="{43EB9530-5535-4D75-8F16-3C20D7E172AD}" dt="2024-05-28T11:21:27.009" v="63" actId="26606"/>
          <ac:grpSpMkLst>
            <pc:docMk/>
            <pc:sldMk cId="2857885048" sldId="260"/>
            <ac:grpSpMk id="25" creationId="{FB9739EB-7F66-433D-841F-AB3CD18700B7}"/>
          </ac:grpSpMkLst>
        </pc:grpChg>
      </pc:sldChg>
      <pc:sldChg chg="modSp">
        <pc:chgData name="Samira Nathalie Moser (s)" userId="6eb40532-9364-4751-96ee-428917fd835a" providerId="ADAL" clId="{43EB9530-5535-4D75-8F16-3C20D7E172AD}" dt="2024-05-28T11:16:08.720" v="5" actId="20577"/>
        <pc:sldMkLst>
          <pc:docMk/>
          <pc:sldMk cId="4173942320" sldId="261"/>
        </pc:sldMkLst>
        <pc:graphicFrameChg chg="mod">
          <ac:chgData name="Samira Nathalie Moser (s)" userId="6eb40532-9364-4751-96ee-428917fd835a" providerId="ADAL" clId="{43EB9530-5535-4D75-8F16-3C20D7E172AD}" dt="2024-05-28T11:16:08.720" v="5" actId="20577"/>
          <ac:graphicFrameMkLst>
            <pc:docMk/>
            <pc:sldMk cId="4173942320" sldId="261"/>
            <ac:graphicFrameMk id="5" creationId="{179F6D77-6858-F182-0307-6FA98B952BAD}"/>
          </ac:graphicFrameMkLst>
        </pc:graphicFrameChg>
      </pc:sldChg>
      <pc:sldChg chg="modNotesTx">
        <pc:chgData name="Samira Nathalie Moser (s)" userId="6eb40532-9364-4751-96ee-428917fd835a" providerId="ADAL" clId="{43EB9530-5535-4D75-8F16-3C20D7E172AD}" dt="2024-06-03T13:26:50.208" v="5233" actId="20577"/>
        <pc:sldMkLst>
          <pc:docMk/>
          <pc:sldMk cId="517405470" sldId="263"/>
        </pc:sldMkLst>
      </pc:sldChg>
      <pc:sldChg chg="addSp delSp modSp add mod ord modAnim modNotesTx">
        <pc:chgData name="Samira Nathalie Moser (s)" userId="6eb40532-9364-4751-96ee-428917fd835a" providerId="ADAL" clId="{43EB9530-5535-4D75-8F16-3C20D7E172AD}" dt="2024-06-03T13:31:51.106" v="5371" actId="20577"/>
        <pc:sldMkLst>
          <pc:docMk/>
          <pc:sldMk cId="1946959264" sldId="264"/>
        </pc:sldMkLst>
        <pc:spChg chg="mod">
          <ac:chgData name="Samira Nathalie Moser (s)" userId="6eb40532-9364-4751-96ee-428917fd835a" providerId="ADAL" clId="{43EB9530-5535-4D75-8F16-3C20D7E172AD}" dt="2024-06-03T10:41:25.779" v="1396" actId="20577"/>
          <ac:spMkLst>
            <pc:docMk/>
            <pc:sldMk cId="1946959264" sldId="264"/>
            <ac:spMk id="2" creationId="{23023B93-A3B7-4072-581A-5CC8A08598E9}"/>
          </ac:spMkLst>
        </pc:spChg>
        <pc:spChg chg="del">
          <ac:chgData name="Samira Nathalie Moser (s)" userId="6eb40532-9364-4751-96ee-428917fd835a" providerId="ADAL" clId="{43EB9530-5535-4D75-8F16-3C20D7E172AD}" dt="2024-05-28T12:47:53.453" v="394" actId="478"/>
          <ac:spMkLst>
            <pc:docMk/>
            <pc:sldMk cId="1946959264" sldId="264"/>
            <ac:spMk id="3" creationId="{9B0B6668-4454-2512-0764-D35D464FD403}"/>
          </ac:spMkLst>
        </pc:spChg>
        <pc:spChg chg="add mod">
          <ac:chgData name="Samira Nathalie Moser (s)" userId="6eb40532-9364-4751-96ee-428917fd835a" providerId="ADAL" clId="{43EB9530-5535-4D75-8F16-3C20D7E172AD}" dt="2024-06-03T10:40:34.178" v="1357" actId="164"/>
          <ac:spMkLst>
            <pc:docMk/>
            <pc:sldMk cId="1946959264" sldId="264"/>
            <ac:spMk id="6" creationId="{B561E908-F71C-A8DB-4329-3E7787B08639}"/>
          </ac:spMkLst>
        </pc:spChg>
        <pc:spChg chg="add mod">
          <ac:chgData name="Samira Nathalie Moser (s)" userId="6eb40532-9364-4751-96ee-428917fd835a" providerId="ADAL" clId="{43EB9530-5535-4D75-8F16-3C20D7E172AD}" dt="2024-06-03T10:40:34.178" v="1357" actId="164"/>
          <ac:spMkLst>
            <pc:docMk/>
            <pc:sldMk cId="1946959264" sldId="264"/>
            <ac:spMk id="7" creationId="{E5EF4714-EC51-16A6-01F5-C9CF5254084B}"/>
          </ac:spMkLst>
        </pc:spChg>
        <pc:spChg chg="add mod">
          <ac:chgData name="Samira Nathalie Moser (s)" userId="6eb40532-9364-4751-96ee-428917fd835a" providerId="ADAL" clId="{43EB9530-5535-4D75-8F16-3C20D7E172AD}" dt="2024-06-03T10:41:18.160" v="1394" actId="14100"/>
          <ac:spMkLst>
            <pc:docMk/>
            <pc:sldMk cId="1946959264" sldId="264"/>
            <ac:spMk id="13" creationId="{F16A5025-CB49-1B54-68EC-CD5FFC378D38}"/>
          </ac:spMkLst>
        </pc:spChg>
        <pc:spChg chg="add mod">
          <ac:chgData name="Samira Nathalie Moser (s)" userId="6eb40532-9364-4751-96ee-428917fd835a" providerId="ADAL" clId="{43EB9530-5535-4D75-8F16-3C20D7E172AD}" dt="2024-05-28T13:04:37.596" v="429" actId="2085"/>
          <ac:spMkLst>
            <pc:docMk/>
            <pc:sldMk cId="1946959264" sldId="264"/>
            <ac:spMk id="17" creationId="{3B738836-750F-5E1C-15AC-11D0D49496B4}"/>
          </ac:spMkLst>
        </pc:spChg>
        <pc:spChg chg="add mod">
          <ac:chgData name="Samira Nathalie Moser (s)" userId="6eb40532-9364-4751-96ee-428917fd835a" providerId="ADAL" clId="{43EB9530-5535-4D75-8F16-3C20D7E172AD}" dt="2024-06-03T10:40:07.909" v="1349" actId="164"/>
          <ac:spMkLst>
            <pc:docMk/>
            <pc:sldMk cId="1946959264" sldId="264"/>
            <ac:spMk id="19" creationId="{456A0B3E-B26A-4027-2676-0B963176C6C8}"/>
          </ac:spMkLst>
        </pc:spChg>
        <pc:spChg chg="add mod">
          <ac:chgData name="Samira Nathalie Moser (s)" userId="6eb40532-9364-4751-96ee-428917fd835a" providerId="ADAL" clId="{43EB9530-5535-4D75-8F16-3C20D7E172AD}" dt="2024-06-03T10:40:07.909" v="1349" actId="164"/>
          <ac:spMkLst>
            <pc:docMk/>
            <pc:sldMk cId="1946959264" sldId="264"/>
            <ac:spMk id="21" creationId="{DD1828F7-954B-DE71-81A6-78C5A30D6686}"/>
          </ac:spMkLst>
        </pc:spChg>
        <pc:spChg chg="add mod">
          <ac:chgData name="Samira Nathalie Moser (s)" userId="6eb40532-9364-4751-96ee-428917fd835a" providerId="ADAL" clId="{43EB9530-5535-4D75-8F16-3C20D7E172AD}" dt="2024-06-03T10:40:07.909" v="1349" actId="164"/>
          <ac:spMkLst>
            <pc:docMk/>
            <pc:sldMk cId="1946959264" sldId="264"/>
            <ac:spMk id="28" creationId="{D11ED76E-FDF8-B1D1-7709-3F5197E54987}"/>
          </ac:spMkLst>
        </pc:spChg>
        <pc:spChg chg="add mod">
          <ac:chgData name="Samira Nathalie Moser (s)" userId="6eb40532-9364-4751-96ee-428917fd835a" providerId="ADAL" clId="{43EB9530-5535-4D75-8F16-3C20D7E172AD}" dt="2024-06-03T10:40:07.909" v="1349" actId="164"/>
          <ac:spMkLst>
            <pc:docMk/>
            <pc:sldMk cId="1946959264" sldId="264"/>
            <ac:spMk id="29" creationId="{6F27241A-0E89-EE3E-8957-556A1878CC69}"/>
          </ac:spMkLst>
        </pc:spChg>
        <pc:spChg chg="add mod">
          <ac:chgData name="Samira Nathalie Moser (s)" userId="6eb40532-9364-4751-96ee-428917fd835a" providerId="ADAL" clId="{43EB9530-5535-4D75-8F16-3C20D7E172AD}" dt="2024-06-03T10:40:07.909" v="1349" actId="164"/>
          <ac:spMkLst>
            <pc:docMk/>
            <pc:sldMk cId="1946959264" sldId="264"/>
            <ac:spMk id="30" creationId="{DD23C138-810D-611E-2B36-756CCBD452F3}"/>
          </ac:spMkLst>
        </pc:spChg>
        <pc:spChg chg="add mod">
          <ac:chgData name="Samira Nathalie Moser (s)" userId="6eb40532-9364-4751-96ee-428917fd835a" providerId="ADAL" clId="{43EB9530-5535-4D75-8F16-3C20D7E172AD}" dt="2024-06-03T10:40:07.909" v="1349" actId="164"/>
          <ac:spMkLst>
            <pc:docMk/>
            <pc:sldMk cId="1946959264" sldId="264"/>
            <ac:spMk id="31" creationId="{0B024479-1FE3-87DE-80BB-792A366B8857}"/>
          </ac:spMkLst>
        </pc:spChg>
        <pc:spChg chg="add del mod">
          <ac:chgData name="Samira Nathalie Moser (s)" userId="6eb40532-9364-4751-96ee-428917fd835a" providerId="ADAL" clId="{43EB9530-5535-4D75-8F16-3C20D7E172AD}" dt="2024-06-03T10:36:35.979" v="1302" actId="478"/>
          <ac:spMkLst>
            <pc:docMk/>
            <pc:sldMk cId="1946959264" sldId="264"/>
            <ac:spMk id="32" creationId="{6D696C00-1FD7-8AF4-68C0-CAB2ABF4E432}"/>
          </ac:spMkLst>
        </pc:spChg>
        <pc:spChg chg="add del mod">
          <ac:chgData name="Samira Nathalie Moser (s)" userId="6eb40532-9364-4751-96ee-428917fd835a" providerId="ADAL" clId="{43EB9530-5535-4D75-8F16-3C20D7E172AD}" dt="2024-06-03T10:36:37.125" v="1303" actId="478"/>
          <ac:spMkLst>
            <pc:docMk/>
            <pc:sldMk cId="1946959264" sldId="264"/>
            <ac:spMk id="33" creationId="{1F804B39-4CDA-3FB9-471C-97A435218A26}"/>
          </ac:spMkLst>
        </pc:spChg>
        <pc:spChg chg="add del mod">
          <ac:chgData name="Samira Nathalie Moser (s)" userId="6eb40532-9364-4751-96ee-428917fd835a" providerId="ADAL" clId="{43EB9530-5535-4D75-8F16-3C20D7E172AD}" dt="2024-06-03T10:36:35.446" v="1301" actId="478"/>
          <ac:spMkLst>
            <pc:docMk/>
            <pc:sldMk cId="1946959264" sldId="264"/>
            <ac:spMk id="34" creationId="{81FD12F1-89D1-6FCF-9145-D2CFAAC28E07}"/>
          </ac:spMkLst>
        </pc:spChg>
        <pc:spChg chg="add del mod">
          <ac:chgData name="Samira Nathalie Moser (s)" userId="6eb40532-9364-4751-96ee-428917fd835a" providerId="ADAL" clId="{43EB9530-5535-4D75-8F16-3C20D7E172AD}" dt="2024-06-03T10:36:34.628" v="1300" actId="478"/>
          <ac:spMkLst>
            <pc:docMk/>
            <pc:sldMk cId="1946959264" sldId="264"/>
            <ac:spMk id="35" creationId="{AE460F27-DECF-3743-EC22-8EFE36C1C799}"/>
          </ac:spMkLst>
        </pc:spChg>
        <pc:spChg chg="add del mod">
          <ac:chgData name="Samira Nathalie Moser (s)" userId="6eb40532-9364-4751-96ee-428917fd835a" providerId="ADAL" clId="{43EB9530-5535-4D75-8F16-3C20D7E172AD}" dt="2024-06-03T10:36:26.215" v="1293" actId="478"/>
          <ac:spMkLst>
            <pc:docMk/>
            <pc:sldMk cId="1946959264" sldId="264"/>
            <ac:spMk id="36" creationId="{AAE4E60A-F197-65A9-C35A-CEE839041CCB}"/>
          </ac:spMkLst>
        </pc:spChg>
        <pc:spChg chg="add del mod">
          <ac:chgData name="Samira Nathalie Moser (s)" userId="6eb40532-9364-4751-96ee-428917fd835a" providerId="ADAL" clId="{43EB9530-5535-4D75-8F16-3C20D7E172AD}" dt="2024-06-03T10:36:31.448" v="1298" actId="478"/>
          <ac:spMkLst>
            <pc:docMk/>
            <pc:sldMk cId="1946959264" sldId="264"/>
            <ac:spMk id="37" creationId="{6238CA3E-B1FE-0081-7A96-E5B4EFBC8DD0}"/>
          </ac:spMkLst>
        </pc:spChg>
        <pc:spChg chg="add del mod">
          <ac:chgData name="Samira Nathalie Moser (s)" userId="6eb40532-9364-4751-96ee-428917fd835a" providerId="ADAL" clId="{43EB9530-5535-4D75-8F16-3C20D7E172AD}" dt="2024-06-03T10:36:27.439" v="1295" actId="478"/>
          <ac:spMkLst>
            <pc:docMk/>
            <pc:sldMk cId="1946959264" sldId="264"/>
            <ac:spMk id="38" creationId="{18C58992-FD13-75D2-64B2-AEF5A5DFADBE}"/>
          </ac:spMkLst>
        </pc:spChg>
        <pc:spChg chg="add del mod">
          <ac:chgData name="Samira Nathalie Moser (s)" userId="6eb40532-9364-4751-96ee-428917fd835a" providerId="ADAL" clId="{43EB9530-5535-4D75-8F16-3C20D7E172AD}" dt="2024-06-03T10:36:32.948" v="1299" actId="478"/>
          <ac:spMkLst>
            <pc:docMk/>
            <pc:sldMk cId="1946959264" sldId="264"/>
            <ac:spMk id="39" creationId="{FCC2AB40-52A2-48B4-F567-13F8B940EDBA}"/>
          </ac:spMkLst>
        </pc:spChg>
        <pc:spChg chg="add mod ord">
          <ac:chgData name="Samira Nathalie Moser (s)" userId="6eb40532-9364-4751-96ee-428917fd835a" providerId="ADAL" clId="{43EB9530-5535-4D75-8F16-3C20D7E172AD}" dt="2024-06-03T10:40:07.909" v="1349" actId="164"/>
          <ac:spMkLst>
            <pc:docMk/>
            <pc:sldMk cId="1946959264" sldId="264"/>
            <ac:spMk id="40" creationId="{494B98AB-B45F-4FC2-0F26-150E2414EC45}"/>
          </ac:spMkLst>
        </pc:spChg>
        <pc:spChg chg="add mod">
          <ac:chgData name="Samira Nathalie Moser (s)" userId="6eb40532-9364-4751-96ee-428917fd835a" providerId="ADAL" clId="{43EB9530-5535-4D75-8F16-3C20D7E172AD}" dt="2024-06-03T10:40:07.909" v="1349" actId="164"/>
          <ac:spMkLst>
            <pc:docMk/>
            <pc:sldMk cId="1946959264" sldId="264"/>
            <ac:spMk id="41" creationId="{F3968A09-75B8-92EC-D00A-395D9F267630}"/>
          </ac:spMkLst>
        </pc:spChg>
        <pc:spChg chg="add mod">
          <ac:chgData name="Samira Nathalie Moser (s)" userId="6eb40532-9364-4751-96ee-428917fd835a" providerId="ADAL" clId="{43EB9530-5535-4D75-8F16-3C20D7E172AD}" dt="2024-06-03T10:40:07.909" v="1349" actId="164"/>
          <ac:spMkLst>
            <pc:docMk/>
            <pc:sldMk cId="1946959264" sldId="264"/>
            <ac:spMk id="42" creationId="{B3A714BD-C37B-409F-3AD8-35D8A70B2F43}"/>
          </ac:spMkLst>
        </pc:spChg>
        <pc:spChg chg="add mod ord">
          <ac:chgData name="Samira Nathalie Moser (s)" userId="6eb40532-9364-4751-96ee-428917fd835a" providerId="ADAL" clId="{43EB9530-5535-4D75-8F16-3C20D7E172AD}" dt="2024-06-03T10:40:35.384" v="1358" actId="164"/>
          <ac:spMkLst>
            <pc:docMk/>
            <pc:sldMk cId="1946959264" sldId="264"/>
            <ac:spMk id="43" creationId="{1BF95C87-004C-4294-16E8-9B542EFF9112}"/>
          </ac:spMkLst>
        </pc:spChg>
        <pc:spChg chg="add mod">
          <ac:chgData name="Samira Nathalie Moser (s)" userId="6eb40532-9364-4751-96ee-428917fd835a" providerId="ADAL" clId="{43EB9530-5535-4D75-8F16-3C20D7E172AD}" dt="2024-06-03T10:40:34.178" v="1357" actId="164"/>
          <ac:spMkLst>
            <pc:docMk/>
            <pc:sldMk cId="1946959264" sldId="264"/>
            <ac:spMk id="44" creationId="{092765AD-AB8B-52B5-F53E-80CA11C5396A}"/>
          </ac:spMkLst>
        </pc:spChg>
        <pc:spChg chg="add del mod">
          <ac:chgData name="Samira Nathalie Moser (s)" userId="6eb40532-9364-4751-96ee-428917fd835a" providerId="ADAL" clId="{43EB9530-5535-4D75-8F16-3C20D7E172AD}" dt="2024-05-28T13:17:53.818" v="688" actId="478"/>
          <ac:spMkLst>
            <pc:docMk/>
            <pc:sldMk cId="1946959264" sldId="264"/>
            <ac:spMk id="44" creationId="{E96F6F18-12D6-5B64-8FF3-739BFA357CF8}"/>
          </ac:spMkLst>
        </pc:spChg>
        <pc:spChg chg="add mod ord">
          <ac:chgData name="Samira Nathalie Moser (s)" userId="6eb40532-9364-4751-96ee-428917fd835a" providerId="ADAL" clId="{43EB9530-5535-4D75-8F16-3C20D7E172AD}" dt="2024-06-03T10:40:35.384" v="1358" actId="164"/>
          <ac:spMkLst>
            <pc:docMk/>
            <pc:sldMk cId="1946959264" sldId="264"/>
            <ac:spMk id="45" creationId="{E54C7B13-D501-7D65-4DBD-B1890A85E7BA}"/>
          </ac:spMkLst>
        </pc:spChg>
        <pc:spChg chg="add mod ord">
          <ac:chgData name="Samira Nathalie Moser (s)" userId="6eb40532-9364-4751-96ee-428917fd835a" providerId="ADAL" clId="{43EB9530-5535-4D75-8F16-3C20D7E172AD}" dt="2024-06-03T10:40:35.384" v="1358" actId="164"/>
          <ac:spMkLst>
            <pc:docMk/>
            <pc:sldMk cId="1946959264" sldId="264"/>
            <ac:spMk id="46" creationId="{017E9813-3392-B437-1497-304218FFCF5A}"/>
          </ac:spMkLst>
        </pc:spChg>
        <pc:spChg chg="add mod ord">
          <ac:chgData name="Samira Nathalie Moser (s)" userId="6eb40532-9364-4751-96ee-428917fd835a" providerId="ADAL" clId="{43EB9530-5535-4D75-8F16-3C20D7E172AD}" dt="2024-06-03T10:40:35.384" v="1358" actId="164"/>
          <ac:spMkLst>
            <pc:docMk/>
            <pc:sldMk cId="1946959264" sldId="264"/>
            <ac:spMk id="47" creationId="{6646291C-76BB-0B97-D09A-601E62E03B80}"/>
          </ac:spMkLst>
        </pc:spChg>
        <pc:spChg chg="add mod">
          <ac:chgData name="Samira Nathalie Moser (s)" userId="6eb40532-9364-4751-96ee-428917fd835a" providerId="ADAL" clId="{43EB9530-5535-4D75-8F16-3C20D7E172AD}" dt="2024-06-03T10:40:34.178" v="1357" actId="164"/>
          <ac:spMkLst>
            <pc:docMk/>
            <pc:sldMk cId="1946959264" sldId="264"/>
            <ac:spMk id="48" creationId="{4C03F1D8-FBC5-4F00-D780-0F5D98BC779E}"/>
          </ac:spMkLst>
        </pc:spChg>
        <pc:spChg chg="add mod">
          <ac:chgData name="Samira Nathalie Moser (s)" userId="6eb40532-9364-4751-96ee-428917fd835a" providerId="ADAL" clId="{43EB9530-5535-4D75-8F16-3C20D7E172AD}" dt="2024-06-03T10:40:34.178" v="1357" actId="164"/>
          <ac:spMkLst>
            <pc:docMk/>
            <pc:sldMk cId="1946959264" sldId="264"/>
            <ac:spMk id="49" creationId="{150027A1-84A3-E1B3-1790-91E01DDFBCFA}"/>
          </ac:spMkLst>
        </pc:spChg>
        <pc:spChg chg="add mod">
          <ac:chgData name="Samira Nathalie Moser (s)" userId="6eb40532-9364-4751-96ee-428917fd835a" providerId="ADAL" clId="{43EB9530-5535-4D75-8F16-3C20D7E172AD}" dt="2024-06-03T10:40:34.178" v="1357" actId="164"/>
          <ac:spMkLst>
            <pc:docMk/>
            <pc:sldMk cId="1946959264" sldId="264"/>
            <ac:spMk id="50" creationId="{5EBF685F-D61D-913D-A9AF-97CD15899839}"/>
          </ac:spMkLst>
        </pc:spChg>
        <pc:spChg chg="add mod">
          <ac:chgData name="Samira Nathalie Moser (s)" userId="6eb40532-9364-4751-96ee-428917fd835a" providerId="ADAL" clId="{43EB9530-5535-4D75-8F16-3C20D7E172AD}" dt="2024-06-03T10:40:34.178" v="1357" actId="164"/>
          <ac:spMkLst>
            <pc:docMk/>
            <pc:sldMk cId="1946959264" sldId="264"/>
            <ac:spMk id="51" creationId="{4F8EA6D1-6925-3D55-A804-7E3B10546D30}"/>
          </ac:spMkLst>
        </pc:spChg>
        <pc:spChg chg="add mod">
          <ac:chgData name="Samira Nathalie Moser (s)" userId="6eb40532-9364-4751-96ee-428917fd835a" providerId="ADAL" clId="{43EB9530-5535-4D75-8F16-3C20D7E172AD}" dt="2024-06-03T10:40:34.178" v="1357" actId="164"/>
          <ac:spMkLst>
            <pc:docMk/>
            <pc:sldMk cId="1946959264" sldId="264"/>
            <ac:spMk id="52" creationId="{3A4874C5-F516-620F-9FAF-380239E2538C}"/>
          </ac:spMkLst>
        </pc:spChg>
        <pc:spChg chg="add mod">
          <ac:chgData name="Samira Nathalie Moser (s)" userId="6eb40532-9364-4751-96ee-428917fd835a" providerId="ADAL" clId="{43EB9530-5535-4D75-8F16-3C20D7E172AD}" dt="2024-06-03T10:40:34.178" v="1357" actId="164"/>
          <ac:spMkLst>
            <pc:docMk/>
            <pc:sldMk cId="1946959264" sldId="264"/>
            <ac:spMk id="53" creationId="{BB7AA2B7-72FA-9296-3BA0-F2BD0BB6E366}"/>
          </ac:spMkLst>
        </pc:spChg>
        <pc:spChg chg="add mod">
          <ac:chgData name="Samira Nathalie Moser (s)" userId="6eb40532-9364-4751-96ee-428917fd835a" providerId="ADAL" clId="{43EB9530-5535-4D75-8F16-3C20D7E172AD}" dt="2024-06-03T10:40:34.178" v="1357" actId="164"/>
          <ac:spMkLst>
            <pc:docMk/>
            <pc:sldMk cId="1946959264" sldId="264"/>
            <ac:spMk id="54" creationId="{625A4D67-A49E-F770-85E0-68E4E329632A}"/>
          </ac:spMkLst>
        </pc:spChg>
        <pc:grpChg chg="add mod ord">
          <ac:chgData name="Samira Nathalie Moser (s)" userId="6eb40532-9364-4751-96ee-428917fd835a" providerId="ADAL" clId="{43EB9530-5535-4D75-8F16-3C20D7E172AD}" dt="2024-06-03T10:40:35.384" v="1358" actId="164"/>
          <ac:grpSpMkLst>
            <pc:docMk/>
            <pc:sldMk cId="1946959264" sldId="264"/>
            <ac:grpSpMk id="55" creationId="{ADEF149D-740F-7011-1C50-BD447CD913B2}"/>
          </ac:grpSpMkLst>
        </pc:grpChg>
        <pc:grpChg chg="add mod">
          <ac:chgData name="Samira Nathalie Moser (s)" userId="6eb40532-9364-4751-96ee-428917fd835a" providerId="ADAL" clId="{43EB9530-5535-4D75-8F16-3C20D7E172AD}" dt="2024-06-03T10:40:44.528" v="1360" actId="164"/>
          <ac:grpSpMkLst>
            <pc:docMk/>
            <pc:sldMk cId="1946959264" sldId="264"/>
            <ac:grpSpMk id="56" creationId="{132F073D-FB1C-2171-5232-9B3C375BDFCA}"/>
          </ac:grpSpMkLst>
        </pc:grpChg>
        <pc:grpChg chg="add mod">
          <ac:chgData name="Samira Nathalie Moser (s)" userId="6eb40532-9364-4751-96ee-428917fd835a" providerId="ADAL" clId="{43EB9530-5535-4D75-8F16-3C20D7E172AD}" dt="2024-06-03T10:40:35.384" v="1358" actId="164"/>
          <ac:grpSpMkLst>
            <pc:docMk/>
            <pc:sldMk cId="1946959264" sldId="264"/>
            <ac:grpSpMk id="57" creationId="{BB7C2E81-178F-DE19-6B00-F3AC76CCCC35}"/>
          </ac:grpSpMkLst>
        </pc:grpChg>
        <pc:grpChg chg="add mod">
          <ac:chgData name="Samira Nathalie Moser (s)" userId="6eb40532-9364-4751-96ee-428917fd835a" providerId="ADAL" clId="{43EB9530-5535-4D75-8F16-3C20D7E172AD}" dt="2024-06-03T10:41:52.219" v="1402" actId="14100"/>
          <ac:grpSpMkLst>
            <pc:docMk/>
            <pc:sldMk cId="1946959264" sldId="264"/>
            <ac:grpSpMk id="58" creationId="{92B30B9F-BCF4-6B5F-581D-83B3A442885D}"/>
          </ac:grpSpMkLst>
        </pc:grpChg>
        <pc:picChg chg="mod modCrop">
          <ac:chgData name="Samira Nathalie Moser (s)" userId="6eb40532-9364-4751-96ee-428917fd835a" providerId="ADAL" clId="{43EB9530-5535-4D75-8F16-3C20D7E172AD}" dt="2024-06-03T10:41:03.652" v="1392" actId="1038"/>
          <ac:picMkLst>
            <pc:docMk/>
            <pc:sldMk cId="1946959264" sldId="264"/>
            <ac:picMk id="4" creationId="{E24D1F16-57AA-62FF-7C61-F7B2339C06BB}"/>
          </ac:picMkLst>
        </pc:picChg>
        <pc:picChg chg="add del mod modCrop">
          <ac:chgData name="Samira Nathalie Moser (s)" userId="6eb40532-9364-4751-96ee-428917fd835a" providerId="ADAL" clId="{43EB9530-5535-4D75-8F16-3C20D7E172AD}" dt="2024-05-28T13:02:38.437" v="401" actId="478"/>
          <ac:picMkLst>
            <pc:docMk/>
            <pc:sldMk cId="1946959264" sldId="264"/>
            <ac:picMk id="5" creationId="{05FCEA0F-2C29-C474-ADE0-078FF78E4BF3}"/>
          </ac:picMkLst>
        </pc:picChg>
        <pc:picChg chg="add mod">
          <ac:chgData name="Samira Nathalie Moser (s)" userId="6eb40532-9364-4751-96ee-428917fd835a" providerId="ADAL" clId="{43EB9530-5535-4D75-8F16-3C20D7E172AD}" dt="2024-06-03T10:40:34.178" v="1357" actId="164"/>
          <ac:picMkLst>
            <pc:docMk/>
            <pc:sldMk cId="1946959264" sldId="264"/>
            <ac:picMk id="5" creationId="{B025B00F-8BA8-FF83-43F9-D680707D310E}"/>
          </ac:picMkLst>
        </pc:picChg>
        <pc:picChg chg="add del mod">
          <ac:chgData name="Samira Nathalie Moser (s)" userId="6eb40532-9364-4751-96ee-428917fd835a" providerId="ADAL" clId="{43EB9530-5535-4D75-8F16-3C20D7E172AD}" dt="2024-05-28T13:02:39.060" v="402" actId="478"/>
          <ac:picMkLst>
            <pc:docMk/>
            <pc:sldMk cId="1946959264" sldId="264"/>
            <ac:picMk id="6" creationId="{6E317568-0A9E-54EF-EDBF-395718D06D99}"/>
          </ac:picMkLst>
        </pc:picChg>
        <pc:picChg chg="add mod modCrop">
          <ac:chgData name="Samira Nathalie Moser (s)" userId="6eb40532-9364-4751-96ee-428917fd835a" providerId="ADAL" clId="{43EB9530-5535-4D75-8F16-3C20D7E172AD}" dt="2024-05-28T13:03:55.668" v="423" actId="1076"/>
          <ac:picMkLst>
            <pc:docMk/>
            <pc:sldMk cId="1946959264" sldId="264"/>
            <ac:picMk id="9" creationId="{F18F2494-9293-4FE4-9536-DA4EA531E59E}"/>
          </ac:picMkLst>
        </pc:picChg>
        <pc:picChg chg="add del mod modCrop">
          <ac:chgData name="Samira Nathalie Moser (s)" userId="6eb40532-9364-4751-96ee-428917fd835a" providerId="ADAL" clId="{43EB9530-5535-4D75-8F16-3C20D7E172AD}" dt="2024-06-03T10:36:25.585" v="1292" actId="478"/>
          <ac:picMkLst>
            <pc:docMk/>
            <pc:sldMk cId="1946959264" sldId="264"/>
            <ac:picMk id="11" creationId="{2597966D-F2C0-8CD9-C121-02BC19EDFD66}"/>
          </ac:picMkLst>
        </pc:picChg>
      </pc:sldChg>
      <pc:sldChg chg="addSp delSp modSp add mod ord addCm modCm">
        <pc:chgData name="Samira Nathalie Moser (s)" userId="6eb40532-9364-4751-96ee-428917fd835a" providerId="ADAL" clId="{43EB9530-5535-4D75-8F16-3C20D7E172AD}" dt="2024-06-03T12:58:47.388" v="3719" actId="478"/>
        <pc:sldMkLst>
          <pc:docMk/>
          <pc:sldMk cId="403479979" sldId="265"/>
        </pc:sldMkLst>
        <pc:spChg chg="mod">
          <ac:chgData name="Samira Nathalie Moser (s)" userId="6eb40532-9364-4751-96ee-428917fd835a" providerId="ADAL" clId="{43EB9530-5535-4D75-8F16-3C20D7E172AD}" dt="2024-05-28T13:22:09.034" v="755" actId="20577"/>
          <ac:spMkLst>
            <pc:docMk/>
            <pc:sldMk cId="403479979" sldId="265"/>
            <ac:spMk id="2" creationId="{E30C0E78-1D47-D191-90DD-23C19780A0E4}"/>
          </ac:spMkLst>
        </pc:spChg>
        <pc:spChg chg="add del mod">
          <ac:chgData name="Samira Nathalie Moser (s)" userId="6eb40532-9364-4751-96ee-428917fd835a" providerId="ADAL" clId="{43EB9530-5535-4D75-8F16-3C20D7E172AD}" dt="2024-05-28T13:12:55.838" v="609" actId="478"/>
          <ac:spMkLst>
            <pc:docMk/>
            <pc:sldMk cId="403479979" sldId="265"/>
            <ac:spMk id="4" creationId="{6B71DBB8-29E0-C6E0-907B-125CCE7B8F41}"/>
          </ac:spMkLst>
        </pc:spChg>
        <pc:spChg chg="add del mod">
          <ac:chgData name="Samira Nathalie Moser (s)" userId="6eb40532-9364-4751-96ee-428917fd835a" providerId="ADAL" clId="{43EB9530-5535-4D75-8F16-3C20D7E172AD}" dt="2024-06-03T12:58:47.388" v="3719" actId="478"/>
          <ac:spMkLst>
            <pc:docMk/>
            <pc:sldMk cId="403479979" sldId="265"/>
            <ac:spMk id="4" creationId="{AE775527-0425-909A-5EFC-A8CC3FBEE66D}"/>
          </ac:spMkLst>
        </pc:spChg>
        <pc:spChg chg="add mod">
          <ac:chgData name="Samira Nathalie Moser (s)" userId="6eb40532-9364-4751-96ee-428917fd835a" providerId="ADAL" clId="{43EB9530-5535-4D75-8F16-3C20D7E172AD}" dt="2024-05-28T13:22:23.342" v="758" actId="14100"/>
          <ac:spMkLst>
            <pc:docMk/>
            <pc:sldMk cId="403479979" sldId="265"/>
            <ac:spMk id="7" creationId="{AACB7EDB-E5B9-AD6B-7D27-AC4B6C3E4EDD}"/>
          </ac:spMkLst>
        </pc:spChg>
        <pc:spChg chg="add del mod">
          <ac:chgData name="Samira Nathalie Moser (s)" userId="6eb40532-9364-4751-96ee-428917fd835a" providerId="ADAL" clId="{43EB9530-5535-4D75-8F16-3C20D7E172AD}" dt="2024-05-28T13:27:48.247" v="787" actId="478"/>
          <ac:spMkLst>
            <pc:docMk/>
            <pc:sldMk cId="403479979" sldId="265"/>
            <ac:spMk id="8" creationId="{67A5714F-ED45-CA04-DA96-18F36DC34EA8}"/>
          </ac:spMkLst>
        </pc:spChg>
        <pc:spChg chg="add del mod">
          <ac:chgData name="Samira Nathalie Moser (s)" userId="6eb40532-9364-4751-96ee-428917fd835a" providerId="ADAL" clId="{43EB9530-5535-4D75-8F16-3C20D7E172AD}" dt="2024-05-28T13:27:47.360" v="786" actId="478"/>
          <ac:spMkLst>
            <pc:docMk/>
            <pc:sldMk cId="403479979" sldId="265"/>
            <ac:spMk id="10" creationId="{C2689918-5FC3-8DA8-1D77-2EB2CAB2007A}"/>
          </ac:spMkLst>
        </pc:spChg>
        <pc:spChg chg="add del mod">
          <ac:chgData name="Samira Nathalie Moser (s)" userId="6eb40532-9364-4751-96ee-428917fd835a" providerId="ADAL" clId="{43EB9530-5535-4D75-8F16-3C20D7E172AD}" dt="2024-06-03T12:58:39.726" v="3716" actId="478"/>
          <ac:spMkLst>
            <pc:docMk/>
            <pc:sldMk cId="403479979" sldId="265"/>
            <ac:spMk id="18" creationId="{AB2DB9CC-24FD-98C5-566E-F471F000A19F}"/>
          </ac:spMkLst>
        </pc:spChg>
        <pc:spChg chg="add mod">
          <ac:chgData name="Samira Nathalie Moser (s)" userId="6eb40532-9364-4751-96ee-428917fd835a" providerId="ADAL" clId="{43EB9530-5535-4D75-8F16-3C20D7E172AD}" dt="2024-05-28T13:43:12.694" v="1261" actId="14100"/>
          <ac:spMkLst>
            <pc:docMk/>
            <pc:sldMk cId="403479979" sldId="265"/>
            <ac:spMk id="35" creationId="{104BD2E3-8E0C-FE73-F58B-BE179BC46DA4}"/>
          </ac:spMkLst>
        </pc:spChg>
        <pc:graphicFrameChg chg="del">
          <ac:chgData name="Samira Nathalie Moser (s)" userId="6eb40532-9364-4751-96ee-428917fd835a" providerId="ADAL" clId="{43EB9530-5535-4D75-8F16-3C20D7E172AD}" dt="2024-05-28T11:37:00.465" v="145" actId="478"/>
          <ac:graphicFrameMkLst>
            <pc:docMk/>
            <pc:sldMk cId="403479979" sldId="265"/>
            <ac:graphicFrameMk id="5" creationId="{C5F2E0B0-0B31-5DDE-FA86-AFEEACE81B3A}"/>
          </ac:graphicFrameMkLst>
        </pc:graphicFrameChg>
        <pc:graphicFrameChg chg="add del mod modGraphic">
          <ac:chgData name="Samira Nathalie Moser (s)" userId="6eb40532-9364-4751-96ee-428917fd835a" providerId="ADAL" clId="{43EB9530-5535-4D75-8F16-3C20D7E172AD}" dt="2024-05-28T13:37:42.793" v="1141" actId="478"/>
          <ac:graphicFrameMkLst>
            <pc:docMk/>
            <pc:sldMk cId="403479979" sldId="265"/>
            <ac:graphicFrameMk id="12" creationId="{CBFF671C-B9A5-2788-67ED-162AFA5DE19A}"/>
          </ac:graphicFrameMkLst>
        </pc:graphicFrameChg>
        <pc:graphicFrameChg chg="add del mod">
          <ac:chgData name="Samira Nathalie Moser (s)" userId="6eb40532-9364-4751-96ee-428917fd835a" providerId="ADAL" clId="{43EB9530-5535-4D75-8F16-3C20D7E172AD}" dt="2024-06-03T12:58:41.048" v="3717" actId="478"/>
          <ac:graphicFrameMkLst>
            <pc:docMk/>
            <pc:sldMk cId="403479979" sldId="265"/>
            <ac:graphicFrameMk id="16" creationId="{388CDD72-9441-04FB-470B-420B86617763}"/>
          </ac:graphicFrameMkLst>
        </pc:graphicFrameChg>
        <pc:graphicFrameChg chg="add mod">
          <ac:chgData name="Samira Nathalie Moser (s)" userId="6eb40532-9364-4751-96ee-428917fd835a" providerId="ADAL" clId="{43EB9530-5535-4D75-8F16-3C20D7E172AD}" dt="2024-05-28T13:43:12.694" v="1261" actId="14100"/>
          <ac:graphicFrameMkLst>
            <pc:docMk/>
            <pc:sldMk cId="403479979" sldId="265"/>
            <ac:graphicFrameMk id="20" creationId="{31620C8D-2C23-2942-1618-8B0DFF22DD49}"/>
          </ac:graphicFrameMkLst>
        </pc:graphicFrameChg>
        <pc:picChg chg="add mod modCrop">
          <ac:chgData name="Samira Nathalie Moser (s)" userId="6eb40532-9364-4751-96ee-428917fd835a" providerId="ADAL" clId="{43EB9530-5535-4D75-8F16-3C20D7E172AD}" dt="2024-05-28T13:12:39.891" v="606" actId="14100"/>
          <ac:picMkLst>
            <pc:docMk/>
            <pc:sldMk cId="403479979" sldId="265"/>
            <ac:picMk id="6" creationId="{529FB867-1AEA-99F7-3BF4-252AF5BBA318}"/>
          </ac:picMkLst>
        </pc:picChg>
        <pc:extLst>
          <p:ext xmlns:p="http://schemas.openxmlformats.org/presentationml/2006/main" uri="{D6D511B9-2390-475A-947B-AFAB55BFBCF1}">
            <pc226:cmChg xmlns:pc226="http://schemas.microsoft.com/office/powerpoint/2022/06/main/command" chg="add mod">
              <pc226:chgData name="Samira Nathalie Moser (s)" userId="6eb40532-9364-4751-96ee-428917fd835a" providerId="ADAL" clId="{43EB9530-5535-4D75-8F16-3C20D7E172AD}" dt="2024-05-28T13:22:09.034" v="755" actId="20577"/>
              <pc2:cmMkLst xmlns:pc2="http://schemas.microsoft.com/office/powerpoint/2019/9/main/command">
                <pc:docMk/>
                <pc:sldMk cId="403479979" sldId="265"/>
                <pc2:cmMk id="{AB9440F2-B962-437D-88CE-F3FCC966F5C8}"/>
              </pc2:cmMkLst>
            </pc226:cmChg>
          </p:ext>
        </pc:extLst>
      </pc:sldChg>
      <pc:sldChg chg="modSp add mod ord">
        <pc:chgData name="Samira Nathalie Moser (s)" userId="6eb40532-9364-4751-96ee-428917fd835a" providerId="ADAL" clId="{43EB9530-5535-4D75-8F16-3C20D7E172AD}" dt="2024-05-28T13:21:41.523" v="724"/>
        <pc:sldMkLst>
          <pc:docMk/>
          <pc:sldMk cId="3553346501" sldId="266"/>
        </pc:sldMkLst>
        <pc:spChg chg="mod">
          <ac:chgData name="Samira Nathalie Moser (s)" userId="6eb40532-9364-4751-96ee-428917fd835a" providerId="ADAL" clId="{43EB9530-5535-4D75-8F16-3C20D7E172AD}" dt="2024-05-28T13:20:24.547" v="722" actId="20577"/>
          <ac:spMkLst>
            <pc:docMk/>
            <pc:sldMk cId="3553346501" sldId="266"/>
            <ac:spMk id="2" creationId="{E30C0E78-1D47-D191-90DD-23C19780A0E4}"/>
          </ac:spMkLst>
        </pc:spChg>
        <pc:spChg chg="mod">
          <ac:chgData name="Samira Nathalie Moser (s)" userId="6eb40532-9364-4751-96ee-428917fd835a" providerId="ADAL" clId="{43EB9530-5535-4D75-8F16-3C20D7E172AD}" dt="2024-05-28T13:20:12.162" v="694" actId="14100"/>
          <ac:spMkLst>
            <pc:docMk/>
            <pc:sldMk cId="3553346501" sldId="266"/>
            <ac:spMk id="7" creationId="{AACB7EDB-E5B9-AD6B-7D27-AC4B6C3E4EDD}"/>
          </ac:spMkLst>
        </pc:spChg>
      </pc:sldChg>
    </pc:docChg>
  </pc:docChgLst>
  <pc:docChgLst>
    <pc:chgData name="Nadia Jakob (s)" userId="f433bb59-f2ef-44ed-a5e0-0018e3866189" providerId="ADAL" clId="{51EB5F3D-7182-40E7-AD7D-3F04D97D4F30}"/>
    <pc:docChg chg="undo redo custSel addSld delSld modSld sldOrd">
      <pc:chgData name="Nadia Jakob (s)" userId="f433bb59-f2ef-44ed-a5e0-0018e3866189" providerId="ADAL" clId="{51EB5F3D-7182-40E7-AD7D-3F04D97D4F30}" dt="2024-06-03T19:36:16.789" v="326" actId="1076"/>
      <pc:docMkLst>
        <pc:docMk/>
      </pc:docMkLst>
      <pc:sldChg chg="addSp delSp modSp mod setBg">
        <pc:chgData name="Nadia Jakob (s)" userId="f433bb59-f2ef-44ed-a5e0-0018e3866189" providerId="ADAL" clId="{51EB5F3D-7182-40E7-AD7D-3F04D97D4F30}" dt="2024-05-21T13:14:17.177" v="41" actId="20577"/>
        <pc:sldMkLst>
          <pc:docMk/>
          <pc:sldMk cId="4173942320" sldId="261"/>
        </pc:sldMkLst>
        <pc:spChg chg="mod">
          <ac:chgData name="Nadia Jakob (s)" userId="f433bb59-f2ef-44ed-a5e0-0018e3866189" providerId="ADAL" clId="{51EB5F3D-7182-40E7-AD7D-3F04D97D4F30}" dt="2024-05-21T13:14:17.177" v="41" actId="20577"/>
          <ac:spMkLst>
            <pc:docMk/>
            <pc:sldMk cId="4173942320" sldId="261"/>
            <ac:spMk id="2" creationId="{50E64C48-D25F-20F5-9650-62F53BC27432}"/>
          </ac:spMkLst>
        </pc:spChg>
        <pc:spChg chg="del mod">
          <ac:chgData name="Nadia Jakob (s)" userId="f433bb59-f2ef-44ed-a5e0-0018e3866189" providerId="ADAL" clId="{51EB5F3D-7182-40E7-AD7D-3F04D97D4F30}" dt="2024-05-21T13:13:19.851" v="37" actId="26606"/>
          <ac:spMkLst>
            <pc:docMk/>
            <pc:sldMk cId="4173942320" sldId="261"/>
            <ac:spMk id="3" creationId="{4723334B-1C72-761B-72B7-FAE57D3ED394}"/>
          </ac:spMkLst>
        </pc:spChg>
        <pc:spChg chg="add">
          <ac:chgData name="Nadia Jakob (s)" userId="f433bb59-f2ef-44ed-a5e0-0018e3866189" providerId="ADAL" clId="{51EB5F3D-7182-40E7-AD7D-3F04D97D4F30}" dt="2024-05-21T13:13:19.851" v="37" actId="26606"/>
          <ac:spMkLst>
            <pc:docMk/>
            <pc:sldMk cId="4173942320" sldId="261"/>
            <ac:spMk id="9" creationId="{0C541B88-1AE9-40C3-AFD5-967787C1979F}"/>
          </ac:spMkLst>
        </pc:spChg>
        <pc:spChg chg="add">
          <ac:chgData name="Nadia Jakob (s)" userId="f433bb59-f2ef-44ed-a5e0-0018e3866189" providerId="ADAL" clId="{51EB5F3D-7182-40E7-AD7D-3F04D97D4F30}" dt="2024-05-21T13:13:19.851" v="37" actId="26606"/>
          <ac:spMkLst>
            <pc:docMk/>
            <pc:sldMk cId="4173942320" sldId="261"/>
            <ac:spMk id="11" creationId="{E5F17139-31EE-46AC-B04F-DBBD852DD6CB}"/>
          </ac:spMkLst>
        </pc:spChg>
        <pc:spChg chg="add">
          <ac:chgData name="Nadia Jakob (s)" userId="f433bb59-f2ef-44ed-a5e0-0018e3866189" providerId="ADAL" clId="{51EB5F3D-7182-40E7-AD7D-3F04D97D4F30}" dt="2024-05-21T13:13:19.851" v="37" actId="26606"/>
          <ac:spMkLst>
            <pc:docMk/>
            <pc:sldMk cId="4173942320" sldId="261"/>
            <ac:spMk id="17" creationId="{89D16701-DA76-4F72-BB63-E2C3FFBDFE0F}"/>
          </ac:spMkLst>
        </pc:spChg>
        <pc:spChg chg="add">
          <ac:chgData name="Nadia Jakob (s)" userId="f433bb59-f2ef-44ed-a5e0-0018e3866189" providerId="ADAL" clId="{51EB5F3D-7182-40E7-AD7D-3F04D97D4F30}" dt="2024-05-21T13:13:19.851" v="37" actId="26606"/>
          <ac:spMkLst>
            <pc:docMk/>
            <pc:sldMk cId="4173942320" sldId="261"/>
            <ac:spMk id="19" creationId="{1CC28BE1-9DC6-43FE-9582-39F091098D77}"/>
          </ac:spMkLst>
        </pc:spChg>
        <pc:grpChg chg="add">
          <ac:chgData name="Nadia Jakob (s)" userId="f433bb59-f2ef-44ed-a5e0-0018e3866189" providerId="ADAL" clId="{51EB5F3D-7182-40E7-AD7D-3F04D97D4F30}" dt="2024-05-21T13:13:19.851" v="37" actId="26606"/>
          <ac:grpSpMkLst>
            <pc:docMk/>
            <pc:sldMk cId="4173942320" sldId="261"/>
            <ac:grpSpMk id="13" creationId="{7CF625D3-71A3-4F30-A096-8EF334E959D0}"/>
          </ac:grpSpMkLst>
        </pc:grpChg>
        <pc:grpChg chg="add">
          <ac:chgData name="Nadia Jakob (s)" userId="f433bb59-f2ef-44ed-a5e0-0018e3866189" providerId="ADAL" clId="{51EB5F3D-7182-40E7-AD7D-3F04D97D4F30}" dt="2024-05-21T13:13:19.851" v="37" actId="26606"/>
          <ac:grpSpMkLst>
            <pc:docMk/>
            <pc:sldMk cId="4173942320" sldId="261"/>
            <ac:grpSpMk id="21" creationId="{AF9AF3F3-CE0C-4125-BDD7-346487FA0B40}"/>
          </ac:grpSpMkLst>
        </pc:grpChg>
        <pc:graphicFrameChg chg="add mod">
          <ac:chgData name="Nadia Jakob (s)" userId="f433bb59-f2ef-44ed-a5e0-0018e3866189" providerId="ADAL" clId="{51EB5F3D-7182-40E7-AD7D-3F04D97D4F30}" dt="2024-05-21T13:13:56.096" v="40" actId="20577"/>
          <ac:graphicFrameMkLst>
            <pc:docMk/>
            <pc:sldMk cId="4173942320" sldId="261"/>
            <ac:graphicFrameMk id="5" creationId="{179F6D77-6858-F182-0307-6FA98B952BAD}"/>
          </ac:graphicFrameMkLst>
        </pc:graphicFrameChg>
      </pc:sldChg>
      <pc:sldChg chg="modSp new del mod ord">
        <pc:chgData name="Nadia Jakob (s)" userId="f433bb59-f2ef-44ed-a5e0-0018e3866189" providerId="ADAL" clId="{51EB5F3D-7182-40E7-AD7D-3F04D97D4F30}" dt="2024-05-28T07:53:22.275" v="100" actId="2696"/>
        <pc:sldMkLst>
          <pc:docMk/>
          <pc:sldMk cId="486020732" sldId="262"/>
        </pc:sldMkLst>
        <pc:spChg chg="mod">
          <ac:chgData name="Nadia Jakob (s)" userId="f433bb59-f2ef-44ed-a5e0-0018e3866189" providerId="ADAL" clId="{51EB5F3D-7182-40E7-AD7D-3F04D97D4F30}" dt="2024-05-28T07:50:39.203" v="69" actId="20577"/>
          <ac:spMkLst>
            <pc:docMk/>
            <pc:sldMk cId="486020732" sldId="262"/>
            <ac:spMk id="2" creationId="{F291A771-4F9E-59DF-F8E8-9770906D5B42}"/>
          </ac:spMkLst>
        </pc:spChg>
        <pc:spChg chg="mod">
          <ac:chgData name="Nadia Jakob (s)" userId="f433bb59-f2ef-44ed-a5e0-0018e3866189" providerId="ADAL" clId="{51EB5F3D-7182-40E7-AD7D-3F04D97D4F30}" dt="2024-05-28T07:51:53.078" v="86" actId="20577"/>
          <ac:spMkLst>
            <pc:docMk/>
            <pc:sldMk cId="486020732" sldId="262"/>
            <ac:spMk id="3" creationId="{F5812624-80CA-5200-4204-21F3548F0163}"/>
          </ac:spMkLst>
        </pc:spChg>
      </pc:sldChg>
      <pc:sldChg chg="addSp delSp modSp add mod ord">
        <pc:chgData name="Nadia Jakob (s)" userId="f433bb59-f2ef-44ed-a5e0-0018e3866189" providerId="ADAL" clId="{51EB5F3D-7182-40E7-AD7D-3F04D97D4F30}" dt="2024-05-28T07:56:15.039" v="118" actId="208"/>
        <pc:sldMkLst>
          <pc:docMk/>
          <pc:sldMk cId="517405470" sldId="263"/>
        </pc:sldMkLst>
        <pc:spChg chg="mod">
          <ac:chgData name="Nadia Jakob (s)" userId="f433bb59-f2ef-44ed-a5e0-0018e3866189" providerId="ADAL" clId="{51EB5F3D-7182-40E7-AD7D-3F04D97D4F30}" dt="2024-05-28T07:52:44.956" v="94"/>
          <ac:spMkLst>
            <pc:docMk/>
            <pc:sldMk cId="517405470" sldId="263"/>
            <ac:spMk id="2" creationId="{E30C0E78-1D47-D191-90DD-23C19780A0E4}"/>
          </ac:spMkLst>
        </pc:spChg>
        <pc:spChg chg="del">
          <ac:chgData name="Nadia Jakob (s)" userId="f433bb59-f2ef-44ed-a5e0-0018e3866189" providerId="ADAL" clId="{51EB5F3D-7182-40E7-AD7D-3F04D97D4F30}" dt="2024-05-28T07:53:32.271" v="103" actId="26606"/>
          <ac:spMkLst>
            <pc:docMk/>
            <pc:sldMk cId="517405470" sldId="263"/>
            <ac:spMk id="9" creationId="{0C541B88-1AE9-40C3-AFD5-967787C1979F}"/>
          </ac:spMkLst>
        </pc:spChg>
        <pc:spChg chg="del">
          <ac:chgData name="Nadia Jakob (s)" userId="f433bb59-f2ef-44ed-a5e0-0018e3866189" providerId="ADAL" clId="{51EB5F3D-7182-40E7-AD7D-3F04D97D4F30}" dt="2024-05-28T07:53:32.271" v="103" actId="26606"/>
          <ac:spMkLst>
            <pc:docMk/>
            <pc:sldMk cId="517405470" sldId="263"/>
            <ac:spMk id="11" creationId="{E5F17139-31EE-46AC-B04F-DBBD852DD6CB}"/>
          </ac:spMkLst>
        </pc:spChg>
        <pc:spChg chg="del">
          <ac:chgData name="Nadia Jakob (s)" userId="f433bb59-f2ef-44ed-a5e0-0018e3866189" providerId="ADAL" clId="{51EB5F3D-7182-40E7-AD7D-3F04D97D4F30}" dt="2024-05-28T07:53:32.271" v="103" actId="26606"/>
          <ac:spMkLst>
            <pc:docMk/>
            <pc:sldMk cId="517405470" sldId="263"/>
            <ac:spMk id="17" creationId="{89D16701-DA76-4F72-BB63-E2C3FFBDFE0F}"/>
          </ac:spMkLst>
        </pc:spChg>
        <pc:spChg chg="del">
          <ac:chgData name="Nadia Jakob (s)" userId="f433bb59-f2ef-44ed-a5e0-0018e3866189" providerId="ADAL" clId="{51EB5F3D-7182-40E7-AD7D-3F04D97D4F30}" dt="2024-05-28T07:53:32.271" v="103" actId="26606"/>
          <ac:spMkLst>
            <pc:docMk/>
            <pc:sldMk cId="517405470" sldId="263"/>
            <ac:spMk id="19" creationId="{1CC28BE1-9DC6-43FE-9582-39F091098D77}"/>
          </ac:spMkLst>
        </pc:spChg>
        <pc:spChg chg="add">
          <ac:chgData name="Nadia Jakob (s)" userId="f433bb59-f2ef-44ed-a5e0-0018e3866189" providerId="ADAL" clId="{51EB5F3D-7182-40E7-AD7D-3F04D97D4F30}" dt="2024-05-28T07:53:32.271" v="103" actId="26606"/>
          <ac:spMkLst>
            <pc:docMk/>
            <pc:sldMk cId="517405470" sldId="263"/>
            <ac:spMk id="39" creationId="{0C541B88-1AE9-40C3-AFD5-967787C1979F}"/>
          </ac:spMkLst>
        </pc:spChg>
        <pc:spChg chg="add">
          <ac:chgData name="Nadia Jakob (s)" userId="f433bb59-f2ef-44ed-a5e0-0018e3866189" providerId="ADAL" clId="{51EB5F3D-7182-40E7-AD7D-3F04D97D4F30}" dt="2024-05-28T07:53:32.271" v="103" actId="26606"/>
          <ac:spMkLst>
            <pc:docMk/>
            <pc:sldMk cId="517405470" sldId="263"/>
            <ac:spMk id="41" creationId="{E5F17139-31EE-46AC-B04F-DBBD852DD6CB}"/>
          </ac:spMkLst>
        </pc:spChg>
        <pc:spChg chg="add">
          <ac:chgData name="Nadia Jakob (s)" userId="f433bb59-f2ef-44ed-a5e0-0018e3866189" providerId="ADAL" clId="{51EB5F3D-7182-40E7-AD7D-3F04D97D4F30}" dt="2024-05-28T07:53:32.271" v="103" actId="26606"/>
          <ac:spMkLst>
            <pc:docMk/>
            <pc:sldMk cId="517405470" sldId="263"/>
            <ac:spMk id="47" creationId="{89D16701-DA76-4F72-BB63-E2C3FFBDFE0F}"/>
          </ac:spMkLst>
        </pc:spChg>
        <pc:spChg chg="add">
          <ac:chgData name="Nadia Jakob (s)" userId="f433bb59-f2ef-44ed-a5e0-0018e3866189" providerId="ADAL" clId="{51EB5F3D-7182-40E7-AD7D-3F04D97D4F30}" dt="2024-05-28T07:53:32.271" v="103" actId="26606"/>
          <ac:spMkLst>
            <pc:docMk/>
            <pc:sldMk cId="517405470" sldId="263"/>
            <ac:spMk id="49" creationId="{1CC28BE1-9DC6-43FE-9582-39F091098D77}"/>
          </ac:spMkLst>
        </pc:spChg>
        <pc:grpChg chg="del">
          <ac:chgData name="Nadia Jakob (s)" userId="f433bb59-f2ef-44ed-a5e0-0018e3866189" providerId="ADAL" clId="{51EB5F3D-7182-40E7-AD7D-3F04D97D4F30}" dt="2024-05-28T07:53:32.271" v="103" actId="26606"/>
          <ac:grpSpMkLst>
            <pc:docMk/>
            <pc:sldMk cId="517405470" sldId="263"/>
            <ac:grpSpMk id="13" creationId="{7CF625D3-71A3-4F30-A096-8EF334E959D0}"/>
          </ac:grpSpMkLst>
        </pc:grpChg>
        <pc:grpChg chg="del">
          <ac:chgData name="Nadia Jakob (s)" userId="f433bb59-f2ef-44ed-a5e0-0018e3866189" providerId="ADAL" clId="{51EB5F3D-7182-40E7-AD7D-3F04D97D4F30}" dt="2024-05-28T07:53:32.271" v="103" actId="26606"/>
          <ac:grpSpMkLst>
            <pc:docMk/>
            <pc:sldMk cId="517405470" sldId="263"/>
            <ac:grpSpMk id="21" creationId="{AF9AF3F3-CE0C-4125-BDD7-346487FA0B40}"/>
          </ac:grpSpMkLst>
        </pc:grpChg>
        <pc:grpChg chg="add">
          <ac:chgData name="Nadia Jakob (s)" userId="f433bb59-f2ef-44ed-a5e0-0018e3866189" providerId="ADAL" clId="{51EB5F3D-7182-40E7-AD7D-3F04D97D4F30}" dt="2024-05-28T07:53:32.271" v="103" actId="26606"/>
          <ac:grpSpMkLst>
            <pc:docMk/>
            <pc:sldMk cId="517405470" sldId="263"/>
            <ac:grpSpMk id="43" creationId="{7CF625D3-71A3-4F30-A096-8EF334E959D0}"/>
          </ac:grpSpMkLst>
        </pc:grpChg>
        <pc:grpChg chg="add">
          <ac:chgData name="Nadia Jakob (s)" userId="f433bb59-f2ef-44ed-a5e0-0018e3866189" providerId="ADAL" clId="{51EB5F3D-7182-40E7-AD7D-3F04D97D4F30}" dt="2024-05-28T07:53:32.271" v="103" actId="26606"/>
          <ac:grpSpMkLst>
            <pc:docMk/>
            <pc:sldMk cId="517405470" sldId="263"/>
            <ac:grpSpMk id="51" creationId="{AF9AF3F3-CE0C-4125-BDD7-346487FA0B40}"/>
          </ac:grpSpMkLst>
        </pc:grpChg>
        <pc:graphicFrameChg chg="mod modGraphic">
          <ac:chgData name="Nadia Jakob (s)" userId="f433bb59-f2ef-44ed-a5e0-0018e3866189" providerId="ADAL" clId="{51EB5F3D-7182-40E7-AD7D-3F04D97D4F30}" dt="2024-05-28T07:56:15.039" v="118" actId="208"/>
          <ac:graphicFrameMkLst>
            <pc:docMk/>
            <pc:sldMk cId="517405470" sldId="263"/>
            <ac:graphicFrameMk id="5" creationId="{C5F2E0B0-0B31-5DDE-FA86-AFEEACE81B3A}"/>
          </ac:graphicFrameMkLst>
        </pc:graphicFrameChg>
      </pc:sldChg>
      <pc:sldChg chg="addSp delSp modSp mod delDesignElem delCm chgLayout">
        <pc:chgData name="Nadia Jakob (s)" userId="f433bb59-f2ef-44ed-a5e0-0018e3866189" providerId="ADAL" clId="{51EB5F3D-7182-40E7-AD7D-3F04D97D4F30}" dt="2024-06-03T19:36:16.789" v="326" actId="1076"/>
        <pc:sldMkLst>
          <pc:docMk/>
          <pc:sldMk cId="403479979" sldId="265"/>
        </pc:sldMkLst>
        <pc:spChg chg="mod ord">
          <ac:chgData name="Nadia Jakob (s)" userId="f433bb59-f2ef-44ed-a5e0-0018e3866189" providerId="ADAL" clId="{51EB5F3D-7182-40E7-AD7D-3F04D97D4F30}" dt="2024-06-03T19:00:56.544" v="178" actId="700"/>
          <ac:spMkLst>
            <pc:docMk/>
            <pc:sldMk cId="403479979" sldId="265"/>
            <ac:spMk id="2" creationId="{E30C0E78-1D47-D191-90DD-23C19780A0E4}"/>
          </ac:spMkLst>
        </pc:spChg>
        <pc:spChg chg="add del mod ord">
          <ac:chgData name="Nadia Jakob (s)" userId="f433bb59-f2ef-44ed-a5e0-0018e3866189" providerId="ADAL" clId="{51EB5F3D-7182-40E7-AD7D-3F04D97D4F30}" dt="2024-06-03T19:00:56.544" v="178" actId="700"/>
          <ac:spMkLst>
            <pc:docMk/>
            <pc:sldMk cId="403479979" sldId="265"/>
            <ac:spMk id="3" creationId="{0320FF84-6F7B-91EC-40FC-F104D948E6B1}"/>
          </ac:spMkLst>
        </pc:spChg>
        <pc:spChg chg="add mod">
          <ac:chgData name="Nadia Jakob (s)" userId="f433bb59-f2ef-44ed-a5e0-0018e3866189" providerId="ADAL" clId="{51EB5F3D-7182-40E7-AD7D-3F04D97D4F30}" dt="2024-06-03T19:36:16.789" v="326" actId="1076"/>
          <ac:spMkLst>
            <pc:docMk/>
            <pc:sldMk cId="403479979" sldId="265"/>
            <ac:spMk id="3" creationId="{9CE4F4FB-F2DE-2781-58DD-CBDF567C85D5}"/>
          </ac:spMkLst>
        </pc:spChg>
        <pc:spChg chg="add del mod">
          <ac:chgData name="Nadia Jakob (s)" userId="f433bb59-f2ef-44ed-a5e0-0018e3866189" providerId="ADAL" clId="{51EB5F3D-7182-40E7-AD7D-3F04D97D4F30}" dt="2024-06-03T19:07:05.351" v="225" actId="12"/>
          <ac:spMkLst>
            <pc:docMk/>
            <pc:sldMk cId="403479979" sldId="265"/>
            <ac:spMk id="4" creationId="{085E7B2E-76F9-6BE0-3350-4EE61783C06D}"/>
          </ac:spMkLst>
        </pc:spChg>
        <pc:spChg chg="mod ord">
          <ac:chgData name="Nadia Jakob (s)" userId="f433bb59-f2ef-44ed-a5e0-0018e3866189" providerId="ADAL" clId="{51EB5F3D-7182-40E7-AD7D-3F04D97D4F30}" dt="2024-06-03T19:07:06.523" v="226" actId="1076"/>
          <ac:spMkLst>
            <pc:docMk/>
            <pc:sldMk cId="403479979" sldId="265"/>
            <ac:spMk id="7" creationId="{AACB7EDB-E5B9-AD6B-7D27-AC4B6C3E4EDD}"/>
          </ac:spMkLst>
        </pc:spChg>
        <pc:spChg chg="add mod">
          <ac:chgData name="Nadia Jakob (s)" userId="f433bb59-f2ef-44ed-a5e0-0018e3866189" providerId="ADAL" clId="{51EB5F3D-7182-40E7-AD7D-3F04D97D4F30}" dt="2024-06-03T09:08:38.676" v="137" actId="1076"/>
          <ac:spMkLst>
            <pc:docMk/>
            <pc:sldMk cId="403479979" sldId="265"/>
            <ac:spMk id="8" creationId="{505D238C-B319-E9BE-F8B0-10766B2F701B}"/>
          </ac:spMkLst>
        </pc:spChg>
        <pc:spChg chg="add del">
          <ac:chgData name="Nadia Jakob (s)" userId="f433bb59-f2ef-44ed-a5e0-0018e3866189" providerId="ADAL" clId="{51EB5F3D-7182-40E7-AD7D-3F04D97D4F30}" dt="2024-06-03T19:00:56.544" v="178" actId="700"/>
          <ac:spMkLst>
            <pc:docMk/>
            <pc:sldMk cId="403479979" sldId="265"/>
            <ac:spMk id="9" creationId="{0C541B88-1AE9-40C3-AFD5-967787C1979F}"/>
          </ac:spMkLst>
        </pc:spChg>
        <pc:spChg chg="add del">
          <ac:chgData name="Nadia Jakob (s)" userId="f433bb59-f2ef-44ed-a5e0-0018e3866189" providerId="ADAL" clId="{51EB5F3D-7182-40E7-AD7D-3F04D97D4F30}" dt="2024-06-03T19:00:56.544" v="178" actId="700"/>
          <ac:spMkLst>
            <pc:docMk/>
            <pc:sldMk cId="403479979" sldId="265"/>
            <ac:spMk id="11" creationId="{E5F17139-31EE-46AC-B04F-DBBD852DD6CB}"/>
          </ac:spMkLst>
        </pc:spChg>
        <pc:spChg chg="add del">
          <ac:chgData name="Nadia Jakob (s)" userId="f433bb59-f2ef-44ed-a5e0-0018e3866189" providerId="ADAL" clId="{51EB5F3D-7182-40E7-AD7D-3F04D97D4F30}" dt="2024-06-03T19:00:56.544" v="178" actId="700"/>
          <ac:spMkLst>
            <pc:docMk/>
            <pc:sldMk cId="403479979" sldId="265"/>
            <ac:spMk id="17" creationId="{89D16701-DA76-4F72-BB63-E2C3FFBDFE0F}"/>
          </ac:spMkLst>
        </pc:spChg>
        <pc:spChg chg="add del">
          <ac:chgData name="Nadia Jakob (s)" userId="f433bb59-f2ef-44ed-a5e0-0018e3866189" providerId="ADAL" clId="{51EB5F3D-7182-40E7-AD7D-3F04D97D4F30}" dt="2024-06-03T19:00:56.544" v="178" actId="700"/>
          <ac:spMkLst>
            <pc:docMk/>
            <pc:sldMk cId="403479979" sldId="265"/>
            <ac:spMk id="19" creationId="{1CC28BE1-9DC6-43FE-9582-39F091098D77}"/>
          </ac:spMkLst>
        </pc:spChg>
        <pc:grpChg chg="add del">
          <ac:chgData name="Nadia Jakob (s)" userId="f433bb59-f2ef-44ed-a5e0-0018e3866189" providerId="ADAL" clId="{51EB5F3D-7182-40E7-AD7D-3F04D97D4F30}" dt="2024-06-03T19:00:56.544" v="178" actId="700"/>
          <ac:grpSpMkLst>
            <pc:docMk/>
            <pc:sldMk cId="403479979" sldId="265"/>
            <ac:grpSpMk id="13" creationId="{7CF625D3-71A3-4F30-A096-8EF334E959D0}"/>
          </ac:grpSpMkLst>
        </pc:grpChg>
        <pc:grpChg chg="add del">
          <ac:chgData name="Nadia Jakob (s)" userId="f433bb59-f2ef-44ed-a5e0-0018e3866189" providerId="ADAL" clId="{51EB5F3D-7182-40E7-AD7D-3F04D97D4F30}" dt="2024-06-03T19:00:56.544" v="178" actId="700"/>
          <ac:grpSpMkLst>
            <pc:docMk/>
            <pc:sldMk cId="403479979" sldId="265"/>
            <ac:grpSpMk id="21" creationId="{AF9AF3F3-CE0C-4125-BDD7-346487FA0B40}"/>
          </ac:grpSpMkLst>
        </pc:grpChg>
        <pc:graphicFrameChg chg="mod">
          <ac:chgData name="Nadia Jakob (s)" userId="f433bb59-f2ef-44ed-a5e0-0018e3866189" providerId="ADAL" clId="{51EB5F3D-7182-40E7-AD7D-3F04D97D4F30}" dt="2024-06-03T10:21:39.571" v="139"/>
          <ac:graphicFrameMkLst>
            <pc:docMk/>
            <pc:sldMk cId="403479979" sldId="265"/>
            <ac:graphicFrameMk id="16" creationId="{388CDD72-9441-04FB-470B-420B86617763}"/>
          </ac:graphicFrameMkLst>
        </pc:graphicFrameChg>
        <pc:graphicFrameChg chg="add del mod">
          <ac:chgData name="Nadia Jakob (s)" userId="f433bb59-f2ef-44ed-a5e0-0018e3866189" providerId="ADAL" clId="{51EB5F3D-7182-40E7-AD7D-3F04D97D4F30}" dt="2024-06-03T19:13:01.344" v="254" actId="1076"/>
          <ac:graphicFrameMkLst>
            <pc:docMk/>
            <pc:sldMk cId="403479979" sldId="265"/>
            <ac:graphicFrameMk id="20" creationId="{31620C8D-2C23-2942-1618-8B0DFF22DD49}"/>
          </ac:graphicFrameMkLst>
        </pc:graphicFrameChg>
        <pc:picChg chg="add del mod">
          <ac:chgData name="Nadia Jakob (s)" userId="f433bb59-f2ef-44ed-a5e0-0018e3866189" providerId="ADAL" clId="{51EB5F3D-7182-40E7-AD7D-3F04D97D4F30}" dt="2024-06-03T09:08:15.879" v="130" actId="478"/>
          <ac:picMkLst>
            <pc:docMk/>
            <pc:sldMk cId="403479979" sldId="265"/>
            <ac:picMk id="4" creationId="{2858E99D-7830-A621-88A2-ED68988D8E5B}"/>
          </ac:picMkLst>
        </pc:picChg>
        <pc:picChg chg="add mod ord">
          <ac:chgData name="Nadia Jakob (s)" userId="f433bb59-f2ef-44ed-a5e0-0018e3866189" providerId="ADAL" clId="{51EB5F3D-7182-40E7-AD7D-3F04D97D4F30}" dt="2024-06-03T09:08:26.371" v="132" actId="170"/>
          <ac:picMkLst>
            <pc:docMk/>
            <pc:sldMk cId="403479979" sldId="265"/>
            <ac:picMk id="5" creationId="{FE71CF87-9590-660F-CD13-D18A45CB9CD4}"/>
          </ac:picMkLst>
        </pc:picChg>
        <pc:picChg chg="del">
          <ac:chgData name="Nadia Jakob (s)" userId="f433bb59-f2ef-44ed-a5e0-0018e3866189" providerId="ADAL" clId="{51EB5F3D-7182-40E7-AD7D-3F04D97D4F30}" dt="2024-06-03T09:07:36.303" v="122" actId="478"/>
          <ac:picMkLst>
            <pc:docMk/>
            <pc:sldMk cId="403479979" sldId="265"/>
            <ac:picMk id="6" creationId="{529FB867-1AEA-99F7-3BF4-252AF5BBA318}"/>
          </ac:picMkLst>
        </pc:picChg>
        <pc:extLst>
          <p:ext xmlns:p="http://schemas.openxmlformats.org/presentationml/2006/main" uri="{D6D511B9-2390-475A-947B-AFAB55BFBCF1}">
            <pc226:cmChg xmlns:pc226="http://schemas.microsoft.com/office/powerpoint/2022/06/main/command" chg="del">
              <pc226:chgData name="Nadia Jakob (s)" userId="f433bb59-f2ef-44ed-a5e0-0018e3866189" providerId="ADAL" clId="{51EB5F3D-7182-40E7-AD7D-3F04D97D4F30}" dt="2024-06-03T18:55:56.819" v="142"/>
              <pc2:cmMkLst xmlns:pc2="http://schemas.microsoft.com/office/powerpoint/2019/9/main/command">
                <pc:docMk/>
                <pc:sldMk cId="403479979" sldId="265"/>
                <pc2:cmMk id="{AB9440F2-B962-437D-88CE-F3FCC966F5C8}"/>
              </pc2:cmMkLst>
            </pc226:cmChg>
          </p:ext>
        </pc:extLst>
      </pc:sldChg>
      <pc:sldChg chg="del">
        <pc:chgData name="Nadia Jakob (s)" userId="f433bb59-f2ef-44ed-a5e0-0018e3866189" providerId="ADAL" clId="{51EB5F3D-7182-40E7-AD7D-3F04D97D4F30}" dt="2024-06-03T18:57:20.468" v="144" actId="47"/>
        <pc:sldMkLst>
          <pc:docMk/>
          <pc:sldMk cId="683704542" sldId="269"/>
        </pc:sldMkLst>
      </pc:sldChg>
      <pc:sldChg chg="new del">
        <pc:chgData name="Nadia Jakob (s)" userId="f433bb59-f2ef-44ed-a5e0-0018e3866189" providerId="ADAL" clId="{51EB5F3D-7182-40E7-AD7D-3F04D97D4F30}" dt="2024-06-03T18:57:27.289" v="148" actId="47"/>
        <pc:sldMkLst>
          <pc:docMk/>
          <pc:sldMk cId="1050108444" sldId="270"/>
        </pc:sldMkLst>
      </pc:sldChg>
      <pc:sldChg chg="addSp delSp modSp add del mod ord modAnim chgLayout">
        <pc:chgData name="Nadia Jakob (s)" userId="f433bb59-f2ef-44ed-a5e0-0018e3866189" providerId="ADAL" clId="{51EB5F3D-7182-40E7-AD7D-3F04D97D4F30}" dt="2024-06-03T19:12:06.318" v="249" actId="12789"/>
        <pc:sldMkLst>
          <pc:docMk/>
          <pc:sldMk cId="2391634036" sldId="271"/>
        </pc:sldMkLst>
        <pc:spChg chg="add mod ord">
          <ac:chgData name="Nadia Jakob (s)" userId="f433bb59-f2ef-44ed-a5e0-0018e3866189" providerId="ADAL" clId="{51EB5F3D-7182-40E7-AD7D-3F04D97D4F30}" dt="2024-06-03T19:11:23.157" v="233" actId="700"/>
          <ac:spMkLst>
            <pc:docMk/>
            <pc:sldMk cId="2391634036" sldId="271"/>
            <ac:spMk id="2" creationId="{A5F9E380-A4CC-1E10-9C47-D3E19E13CC90}"/>
          </ac:spMkLst>
        </pc:spChg>
        <pc:spChg chg="del">
          <ac:chgData name="Nadia Jakob (s)" userId="f433bb59-f2ef-44ed-a5e0-0018e3866189" providerId="ADAL" clId="{51EB5F3D-7182-40E7-AD7D-3F04D97D4F30}" dt="2024-06-03T18:57:43.268" v="152" actId="478"/>
          <ac:spMkLst>
            <pc:docMk/>
            <pc:sldMk cId="2391634036" sldId="271"/>
            <ac:spMk id="2" creationId="{E30C0E78-1D47-D191-90DD-23C19780A0E4}"/>
          </ac:spMkLst>
        </pc:spChg>
        <pc:spChg chg="add del mod ord">
          <ac:chgData name="Nadia Jakob (s)" userId="f433bb59-f2ef-44ed-a5e0-0018e3866189" providerId="ADAL" clId="{51EB5F3D-7182-40E7-AD7D-3F04D97D4F30}" dt="2024-06-03T19:11:26.764" v="234"/>
          <ac:spMkLst>
            <pc:docMk/>
            <pc:sldMk cId="2391634036" sldId="271"/>
            <ac:spMk id="3" creationId="{CFD3E436-825F-E25C-919B-B142B8DFF93F}"/>
          </ac:spMkLst>
        </pc:spChg>
        <pc:spChg chg="add del mod">
          <ac:chgData name="Nadia Jakob (s)" userId="f433bb59-f2ef-44ed-a5e0-0018e3866189" providerId="ADAL" clId="{51EB5F3D-7182-40E7-AD7D-3F04D97D4F30}" dt="2024-06-03T19:11:23.157" v="233" actId="700"/>
          <ac:spMkLst>
            <pc:docMk/>
            <pc:sldMk cId="2391634036" sldId="271"/>
            <ac:spMk id="5" creationId="{DFE29AD5-2C1B-EC4F-1EE2-3A206402F535}"/>
          </ac:spMkLst>
        </pc:spChg>
        <pc:spChg chg="add del mod ord">
          <ac:chgData name="Nadia Jakob (s)" userId="f433bb59-f2ef-44ed-a5e0-0018e3866189" providerId="ADAL" clId="{51EB5F3D-7182-40E7-AD7D-3F04D97D4F30}" dt="2024-06-03T19:07:03.423" v="221" actId="700"/>
          <ac:spMkLst>
            <pc:docMk/>
            <pc:sldMk cId="2391634036" sldId="271"/>
            <ac:spMk id="6" creationId="{F0166AF2-85EF-020B-6A0F-EF59DF6BA46B}"/>
          </ac:spMkLst>
        </pc:spChg>
        <pc:spChg chg="add del mod ord">
          <ac:chgData name="Nadia Jakob (s)" userId="f433bb59-f2ef-44ed-a5e0-0018e3866189" providerId="ADAL" clId="{51EB5F3D-7182-40E7-AD7D-3F04D97D4F30}" dt="2024-06-03T19:07:03.423" v="221" actId="700"/>
          <ac:spMkLst>
            <pc:docMk/>
            <pc:sldMk cId="2391634036" sldId="271"/>
            <ac:spMk id="7" creationId="{B3CB22CB-1E0C-1986-697D-DE0ADA90AA68}"/>
          </ac:spMkLst>
        </pc:spChg>
        <pc:spChg chg="add del mod">
          <ac:chgData name="Nadia Jakob (s)" userId="f433bb59-f2ef-44ed-a5e0-0018e3866189" providerId="ADAL" clId="{51EB5F3D-7182-40E7-AD7D-3F04D97D4F30}" dt="2024-06-03T19:07:57.002" v="231" actId="478"/>
          <ac:spMkLst>
            <pc:docMk/>
            <pc:sldMk cId="2391634036" sldId="271"/>
            <ac:spMk id="10" creationId="{FB249DB8-526C-AA0C-46FB-F642302CABFD}"/>
          </ac:spMkLst>
        </pc:spChg>
        <pc:spChg chg="add del mod">
          <ac:chgData name="Nadia Jakob (s)" userId="f433bb59-f2ef-44ed-a5e0-0018e3866189" providerId="ADAL" clId="{51EB5F3D-7182-40E7-AD7D-3F04D97D4F30}" dt="2024-06-03T19:07:59.368" v="232" actId="478"/>
          <ac:spMkLst>
            <pc:docMk/>
            <pc:sldMk cId="2391634036" sldId="271"/>
            <ac:spMk id="20" creationId="{85CFDE3E-C659-0DB0-CFD4-8A391736F7A4}"/>
          </ac:spMkLst>
        </pc:spChg>
        <pc:spChg chg="del">
          <ac:chgData name="Nadia Jakob (s)" userId="f433bb59-f2ef-44ed-a5e0-0018e3866189" providerId="ADAL" clId="{51EB5F3D-7182-40E7-AD7D-3F04D97D4F30}" dt="2024-06-03T18:57:45.776" v="154" actId="478"/>
          <ac:spMkLst>
            <pc:docMk/>
            <pc:sldMk cId="2391634036" sldId="271"/>
            <ac:spMk id="107" creationId="{A03E9F9D-9761-2FD8-E4DC-4A842BED94DA}"/>
          </ac:spMkLst>
        </pc:spChg>
        <pc:spChg chg="del">
          <ac:chgData name="Nadia Jakob (s)" userId="f433bb59-f2ef-44ed-a5e0-0018e3866189" providerId="ADAL" clId="{51EB5F3D-7182-40E7-AD7D-3F04D97D4F30}" dt="2024-06-03T18:57:46.339" v="155" actId="478"/>
          <ac:spMkLst>
            <pc:docMk/>
            <pc:sldMk cId="2391634036" sldId="271"/>
            <ac:spMk id="109" creationId="{60791AB9-3165-DC8C-C19A-E225CDF01CA5}"/>
          </ac:spMkLst>
        </pc:spChg>
        <pc:spChg chg="del">
          <ac:chgData name="Nadia Jakob (s)" userId="f433bb59-f2ef-44ed-a5e0-0018e3866189" providerId="ADAL" clId="{51EB5F3D-7182-40E7-AD7D-3F04D97D4F30}" dt="2024-06-03T18:57:50.644" v="159" actId="478"/>
          <ac:spMkLst>
            <pc:docMk/>
            <pc:sldMk cId="2391634036" sldId="271"/>
            <ac:spMk id="110" creationId="{4B5A4E8E-4866-60EB-28A3-3C1D4C9815B6}"/>
          </ac:spMkLst>
        </pc:spChg>
        <pc:spChg chg="del">
          <ac:chgData name="Nadia Jakob (s)" userId="f433bb59-f2ef-44ed-a5e0-0018e3866189" providerId="ADAL" clId="{51EB5F3D-7182-40E7-AD7D-3F04D97D4F30}" dt="2024-06-03T18:57:54.018" v="163" actId="478"/>
          <ac:spMkLst>
            <pc:docMk/>
            <pc:sldMk cId="2391634036" sldId="271"/>
            <ac:spMk id="111" creationId="{7ABF6EA1-BCE9-FA27-E45B-49E198E2A022}"/>
          </ac:spMkLst>
        </pc:spChg>
        <pc:spChg chg="del">
          <ac:chgData name="Nadia Jakob (s)" userId="f433bb59-f2ef-44ed-a5e0-0018e3866189" providerId="ADAL" clId="{51EB5F3D-7182-40E7-AD7D-3F04D97D4F30}" dt="2024-06-03T18:57:49.866" v="158" actId="478"/>
          <ac:spMkLst>
            <pc:docMk/>
            <pc:sldMk cId="2391634036" sldId="271"/>
            <ac:spMk id="112" creationId="{20316FAB-3F05-3751-9157-E8CCFE713A05}"/>
          </ac:spMkLst>
        </pc:spChg>
        <pc:spChg chg="del">
          <ac:chgData name="Nadia Jakob (s)" userId="f433bb59-f2ef-44ed-a5e0-0018e3866189" providerId="ADAL" clId="{51EB5F3D-7182-40E7-AD7D-3F04D97D4F30}" dt="2024-06-03T18:57:47.983" v="156" actId="478"/>
          <ac:spMkLst>
            <pc:docMk/>
            <pc:sldMk cId="2391634036" sldId="271"/>
            <ac:spMk id="113" creationId="{6A71E735-6D59-9B66-F58A-4808E380BFEB}"/>
          </ac:spMkLst>
        </pc:spChg>
        <pc:spChg chg="del">
          <ac:chgData name="Nadia Jakob (s)" userId="f433bb59-f2ef-44ed-a5e0-0018e3866189" providerId="ADAL" clId="{51EB5F3D-7182-40E7-AD7D-3F04D97D4F30}" dt="2024-06-03T18:57:52.447" v="161" actId="478"/>
          <ac:spMkLst>
            <pc:docMk/>
            <pc:sldMk cId="2391634036" sldId="271"/>
            <ac:spMk id="114" creationId="{31C783E7-1C90-A0CE-7C42-8819FCE8B24E}"/>
          </ac:spMkLst>
        </pc:spChg>
        <pc:spChg chg="del">
          <ac:chgData name="Nadia Jakob (s)" userId="f433bb59-f2ef-44ed-a5e0-0018e3866189" providerId="ADAL" clId="{51EB5F3D-7182-40E7-AD7D-3F04D97D4F30}" dt="2024-06-03T18:57:56.151" v="166" actId="478"/>
          <ac:spMkLst>
            <pc:docMk/>
            <pc:sldMk cId="2391634036" sldId="271"/>
            <ac:spMk id="115" creationId="{122F6FF0-51AE-101D-A64D-D428808E9A74}"/>
          </ac:spMkLst>
        </pc:spChg>
        <pc:grpChg chg="del">
          <ac:chgData name="Nadia Jakob (s)" userId="f433bb59-f2ef-44ed-a5e0-0018e3866189" providerId="ADAL" clId="{51EB5F3D-7182-40E7-AD7D-3F04D97D4F30}" dt="2024-06-03T18:57:33.100" v="149" actId="478"/>
          <ac:grpSpMkLst>
            <pc:docMk/>
            <pc:sldMk cId="2391634036" sldId="271"/>
            <ac:grpSpMk id="55" creationId="{4B15B752-E73D-F17D-0660-F78A8B6C3770}"/>
          </ac:grpSpMkLst>
        </pc:grpChg>
        <pc:picChg chg="del">
          <ac:chgData name="Nadia Jakob (s)" userId="f433bb59-f2ef-44ed-a5e0-0018e3866189" providerId="ADAL" clId="{51EB5F3D-7182-40E7-AD7D-3F04D97D4F30}" dt="2024-06-03T18:57:35.307" v="150" actId="478"/>
          <ac:picMkLst>
            <pc:docMk/>
            <pc:sldMk cId="2391634036" sldId="271"/>
            <ac:picMk id="3" creationId="{B55E7489-9FE2-E31D-E494-92274251E6D3}"/>
          </ac:picMkLst>
        </pc:picChg>
        <pc:picChg chg="add mod">
          <ac:chgData name="Nadia Jakob (s)" userId="f433bb59-f2ef-44ed-a5e0-0018e3866189" providerId="ADAL" clId="{51EB5F3D-7182-40E7-AD7D-3F04D97D4F30}" dt="2024-06-03T19:12:06.318" v="249" actId="12789"/>
          <ac:picMkLst>
            <pc:docMk/>
            <pc:sldMk cId="2391634036" sldId="271"/>
            <ac:picMk id="4" creationId="{9CF63B06-691C-6D19-1A46-3C06DC901251}"/>
          </ac:picMkLst>
        </pc:picChg>
        <pc:picChg chg="add mod">
          <ac:chgData name="Nadia Jakob (s)" userId="f433bb59-f2ef-44ed-a5e0-0018e3866189" providerId="ADAL" clId="{51EB5F3D-7182-40E7-AD7D-3F04D97D4F30}" dt="2024-06-03T19:07:01.315" v="217"/>
          <ac:picMkLst>
            <pc:docMk/>
            <pc:sldMk cId="2391634036" sldId="271"/>
            <ac:picMk id="8" creationId="{DD723808-0C56-647B-376E-67531E3E1435}"/>
          </ac:picMkLst>
        </pc:picChg>
        <pc:cxnChg chg="del mod">
          <ac:chgData name="Nadia Jakob (s)" userId="f433bb59-f2ef-44ed-a5e0-0018e3866189" providerId="ADAL" clId="{51EB5F3D-7182-40E7-AD7D-3F04D97D4F30}" dt="2024-06-03T18:57:53.333" v="162" actId="478"/>
          <ac:cxnSpMkLst>
            <pc:docMk/>
            <pc:sldMk cId="2391634036" sldId="271"/>
            <ac:cxnSpMk id="69" creationId="{295F7AC7-3B37-4BA7-C1EB-B0F7727DE823}"/>
          </ac:cxnSpMkLst>
        </pc:cxnChg>
        <pc:cxnChg chg="del mod">
          <ac:chgData name="Nadia Jakob (s)" userId="f433bb59-f2ef-44ed-a5e0-0018e3866189" providerId="ADAL" clId="{51EB5F3D-7182-40E7-AD7D-3F04D97D4F30}" dt="2024-06-03T18:57:45.013" v="153" actId="478"/>
          <ac:cxnSpMkLst>
            <pc:docMk/>
            <pc:sldMk cId="2391634036" sldId="271"/>
            <ac:cxnSpMk id="70" creationId="{8473C81D-AD5C-D0DE-F983-3E3DEF8007F4}"/>
          </ac:cxnSpMkLst>
        </pc:cxnChg>
        <pc:cxnChg chg="del mod">
          <ac:chgData name="Nadia Jakob (s)" userId="f433bb59-f2ef-44ed-a5e0-0018e3866189" providerId="ADAL" clId="{51EB5F3D-7182-40E7-AD7D-3F04D97D4F30}" dt="2024-06-03T18:57:51.439" v="160" actId="478"/>
          <ac:cxnSpMkLst>
            <pc:docMk/>
            <pc:sldMk cId="2391634036" sldId="271"/>
            <ac:cxnSpMk id="75" creationId="{37249558-EC89-D090-BA0E-78007B6711C4}"/>
          </ac:cxnSpMkLst>
        </pc:cxnChg>
        <pc:cxnChg chg="del">
          <ac:chgData name="Nadia Jakob (s)" userId="f433bb59-f2ef-44ed-a5e0-0018e3866189" providerId="ADAL" clId="{51EB5F3D-7182-40E7-AD7D-3F04D97D4F30}" dt="2024-06-03T18:57:57.577" v="167" actId="478"/>
          <ac:cxnSpMkLst>
            <pc:docMk/>
            <pc:sldMk cId="2391634036" sldId="271"/>
            <ac:cxnSpMk id="91" creationId="{967F3288-7A0B-ED73-2CF6-A95E26E3594F}"/>
          </ac:cxnSpMkLst>
        </pc:cxnChg>
        <pc:cxnChg chg="del">
          <ac:chgData name="Nadia Jakob (s)" userId="f433bb59-f2ef-44ed-a5e0-0018e3866189" providerId="ADAL" clId="{51EB5F3D-7182-40E7-AD7D-3F04D97D4F30}" dt="2024-06-03T18:57:55.642" v="165" actId="478"/>
          <ac:cxnSpMkLst>
            <pc:docMk/>
            <pc:sldMk cId="2391634036" sldId="271"/>
            <ac:cxnSpMk id="95" creationId="{4750C5C0-96AB-2B69-11FC-61E36BA1FF8A}"/>
          </ac:cxnSpMkLst>
        </pc:cxnChg>
        <pc:cxnChg chg="del mod">
          <ac:chgData name="Nadia Jakob (s)" userId="f433bb59-f2ef-44ed-a5e0-0018e3866189" providerId="ADAL" clId="{51EB5F3D-7182-40E7-AD7D-3F04D97D4F30}" dt="2024-06-03T18:57:49.427" v="157" actId="478"/>
          <ac:cxnSpMkLst>
            <pc:docMk/>
            <pc:sldMk cId="2391634036" sldId="271"/>
            <ac:cxnSpMk id="100" creationId="{34C73CD3-2F64-A94A-D234-79EBBFEDD169}"/>
          </ac:cxnSpMkLst>
        </pc:cxnChg>
      </pc:sldChg>
      <pc:sldChg chg="addSp delSp modSp new mod modAnim chgLayout">
        <pc:chgData name="Nadia Jakob (s)" userId="f433bb59-f2ef-44ed-a5e0-0018e3866189" providerId="ADAL" clId="{51EB5F3D-7182-40E7-AD7D-3F04D97D4F30}" dt="2024-06-03T19:34:00.327" v="301"/>
        <pc:sldMkLst>
          <pc:docMk/>
          <pc:sldMk cId="1411615755" sldId="272"/>
        </pc:sldMkLst>
        <pc:spChg chg="del">
          <ac:chgData name="Nadia Jakob (s)" userId="f433bb59-f2ef-44ed-a5e0-0018e3866189" providerId="ADAL" clId="{51EB5F3D-7182-40E7-AD7D-3F04D97D4F30}" dt="2024-06-03T19:31:10.114" v="287" actId="700"/>
          <ac:spMkLst>
            <pc:docMk/>
            <pc:sldMk cId="1411615755" sldId="272"/>
            <ac:spMk id="2" creationId="{61B14153-94EB-457D-FEDE-C0B938E7F452}"/>
          </ac:spMkLst>
        </pc:spChg>
        <pc:spChg chg="del">
          <ac:chgData name="Nadia Jakob (s)" userId="f433bb59-f2ef-44ed-a5e0-0018e3866189" providerId="ADAL" clId="{51EB5F3D-7182-40E7-AD7D-3F04D97D4F30}" dt="2024-06-03T19:31:10.114" v="287" actId="700"/>
          <ac:spMkLst>
            <pc:docMk/>
            <pc:sldMk cId="1411615755" sldId="272"/>
            <ac:spMk id="3" creationId="{AF9CCF0D-F964-7528-8C8B-D8F25C7BFA48}"/>
          </ac:spMkLst>
        </pc:spChg>
        <pc:spChg chg="add mod ord">
          <ac:chgData name="Nadia Jakob (s)" userId="f433bb59-f2ef-44ed-a5e0-0018e3866189" providerId="ADAL" clId="{51EB5F3D-7182-40E7-AD7D-3F04D97D4F30}" dt="2024-06-03T19:31:14.436" v="288" actId="167"/>
          <ac:spMkLst>
            <pc:docMk/>
            <pc:sldMk cId="1411615755" sldId="272"/>
            <ac:spMk id="4" creationId="{E57F9373-7149-0A29-EC2B-A761226A5A78}"/>
          </ac:spMkLst>
        </pc:spChg>
        <pc:spChg chg="add mod ord">
          <ac:chgData name="Nadia Jakob (s)" userId="f433bb59-f2ef-44ed-a5e0-0018e3866189" providerId="ADAL" clId="{51EB5F3D-7182-40E7-AD7D-3F04D97D4F30}" dt="2024-06-03T19:31:10.114" v="287" actId="700"/>
          <ac:spMkLst>
            <pc:docMk/>
            <pc:sldMk cId="1411615755" sldId="272"/>
            <ac:spMk id="5" creationId="{CE637C19-7987-B96D-7C96-75CB482340A7}"/>
          </ac:spMkLst>
        </pc:spChg>
        <pc:spChg chg="add del mod ord">
          <ac:chgData name="Nadia Jakob (s)" userId="f433bb59-f2ef-44ed-a5e0-0018e3866189" providerId="ADAL" clId="{51EB5F3D-7182-40E7-AD7D-3F04D97D4F30}" dt="2024-06-03T19:32:09.454" v="289"/>
          <ac:spMkLst>
            <pc:docMk/>
            <pc:sldMk cId="1411615755" sldId="272"/>
            <ac:spMk id="6" creationId="{8FA53A59-814A-C87E-85CA-45B76A8C9FCF}"/>
          </ac:spMkLst>
        </pc:spChg>
        <pc:picChg chg="add mod">
          <ac:chgData name="Nadia Jakob (s)" userId="f433bb59-f2ef-44ed-a5e0-0018e3866189" providerId="ADAL" clId="{51EB5F3D-7182-40E7-AD7D-3F04D97D4F30}" dt="2024-06-03T19:32:41.307" v="299" actId="14100"/>
          <ac:picMkLst>
            <pc:docMk/>
            <pc:sldMk cId="1411615755" sldId="272"/>
            <ac:picMk id="7" creationId="{6988D0F4-8878-5BB8-5A27-2DAA43C30B80}"/>
          </ac:picMkLst>
        </pc:picChg>
      </pc:sldChg>
      <pc:sldChg chg="addSp delSp modSp add del mod ord modClrScheme delDesignElem chgLayout">
        <pc:chgData name="Nadia Jakob (s)" userId="f433bb59-f2ef-44ed-a5e0-0018e3866189" providerId="ADAL" clId="{51EB5F3D-7182-40E7-AD7D-3F04D97D4F30}" dt="2024-06-03T19:07:02.786" v="220" actId="2890"/>
        <pc:sldMkLst>
          <pc:docMk/>
          <pc:sldMk cId="3056490643" sldId="272"/>
        </pc:sldMkLst>
        <pc:spChg chg="add del mod ord">
          <ac:chgData name="Nadia Jakob (s)" userId="f433bb59-f2ef-44ed-a5e0-0018e3866189" providerId="ADAL" clId="{51EB5F3D-7182-40E7-AD7D-3F04D97D4F30}" dt="2024-06-03T19:05:39.072" v="201" actId="478"/>
          <ac:spMkLst>
            <pc:docMk/>
            <pc:sldMk cId="3056490643" sldId="272"/>
            <ac:spMk id="3" creationId="{EE816962-7D46-826A-F2AB-EF7ED408A688}"/>
          </ac:spMkLst>
        </pc:spChg>
        <pc:spChg chg="add del">
          <ac:chgData name="Nadia Jakob (s)" userId="f433bb59-f2ef-44ed-a5e0-0018e3866189" providerId="ADAL" clId="{51EB5F3D-7182-40E7-AD7D-3F04D97D4F30}" dt="2024-06-03T19:06:19.784" v="203" actId="478"/>
          <ac:spMkLst>
            <pc:docMk/>
            <pc:sldMk cId="3056490643" sldId="272"/>
            <ac:spMk id="4" creationId="{B0CB766C-65B0-4962-C86F-88C3756F9B24}"/>
          </ac:spMkLst>
        </pc:spChg>
        <pc:spChg chg="add del mod ord">
          <ac:chgData name="Nadia Jakob (s)" userId="f433bb59-f2ef-44ed-a5e0-0018e3866189" providerId="ADAL" clId="{51EB5F3D-7182-40E7-AD7D-3F04D97D4F30}" dt="2024-06-03T19:05:38.506" v="200" actId="700"/>
          <ac:spMkLst>
            <pc:docMk/>
            <pc:sldMk cId="3056490643" sldId="272"/>
            <ac:spMk id="5" creationId="{F2F66D1F-99B8-E40F-D5D9-74B44D380382}"/>
          </ac:spMkLst>
        </pc:spChg>
        <pc:spChg chg="add del mod ord">
          <ac:chgData name="Nadia Jakob (s)" userId="f433bb59-f2ef-44ed-a5e0-0018e3866189" providerId="ADAL" clId="{51EB5F3D-7182-40E7-AD7D-3F04D97D4F30}" dt="2024-06-03T19:05:38.506" v="200" actId="700"/>
          <ac:spMkLst>
            <pc:docMk/>
            <pc:sldMk cId="3056490643" sldId="272"/>
            <ac:spMk id="6" creationId="{4BDE54AB-FB64-AA63-3BDD-4FC99E373EE4}"/>
          </ac:spMkLst>
        </pc:spChg>
        <pc:spChg chg="add del mod">
          <ac:chgData name="Nadia Jakob (s)" userId="f433bb59-f2ef-44ed-a5e0-0018e3866189" providerId="ADAL" clId="{51EB5F3D-7182-40E7-AD7D-3F04D97D4F30}" dt="2024-06-03T19:06:19.784" v="203" actId="478"/>
          <ac:spMkLst>
            <pc:docMk/>
            <pc:sldMk cId="3056490643" sldId="272"/>
            <ac:spMk id="8" creationId="{50D33AF6-9F26-118E-DF76-60841919F393}"/>
          </ac:spMkLst>
        </pc:spChg>
        <pc:spChg chg="add del">
          <ac:chgData name="Nadia Jakob (s)" userId="f433bb59-f2ef-44ed-a5e0-0018e3866189" providerId="ADAL" clId="{51EB5F3D-7182-40E7-AD7D-3F04D97D4F30}" dt="2024-06-03T19:05:38.506" v="200" actId="700"/>
          <ac:spMkLst>
            <pc:docMk/>
            <pc:sldMk cId="3056490643" sldId="272"/>
            <ac:spMk id="9" creationId="{489B7BFD-8F45-4093-AD9C-91B15B0503D9}"/>
          </ac:spMkLst>
        </pc:spChg>
        <pc:spChg chg="add del">
          <ac:chgData name="Nadia Jakob (s)" userId="f433bb59-f2ef-44ed-a5e0-0018e3866189" providerId="ADAL" clId="{51EB5F3D-7182-40E7-AD7D-3F04D97D4F30}" dt="2024-06-03T19:05:38.506" v="200" actId="700"/>
          <ac:spMkLst>
            <pc:docMk/>
            <pc:sldMk cId="3056490643" sldId="272"/>
            <ac:spMk id="15" creationId="{498F8FF6-43B4-494A-AF8F-123A4983EDF7}"/>
          </ac:spMkLst>
        </pc:spChg>
        <pc:spChg chg="add del">
          <ac:chgData name="Nadia Jakob (s)" userId="f433bb59-f2ef-44ed-a5e0-0018e3866189" providerId="ADAL" clId="{51EB5F3D-7182-40E7-AD7D-3F04D97D4F30}" dt="2024-06-03T19:05:38.506" v="200" actId="700"/>
          <ac:spMkLst>
            <pc:docMk/>
            <pc:sldMk cId="3056490643" sldId="272"/>
            <ac:spMk id="17" creationId="{2B06059C-C357-4011-82B9-9C0106301384}"/>
          </ac:spMkLst>
        </pc:spChg>
        <pc:spChg chg="add del">
          <ac:chgData name="Nadia Jakob (s)" userId="f433bb59-f2ef-44ed-a5e0-0018e3866189" providerId="ADAL" clId="{51EB5F3D-7182-40E7-AD7D-3F04D97D4F30}" dt="2024-06-03T19:05:38.506" v="200" actId="700"/>
          <ac:spMkLst>
            <pc:docMk/>
            <pc:sldMk cId="3056490643" sldId="272"/>
            <ac:spMk id="19" creationId="{5AFEC601-A132-47EE-B0C2-B38ACD9FCE6F}"/>
          </ac:spMkLst>
        </pc:spChg>
        <pc:spChg chg="add del">
          <ac:chgData name="Nadia Jakob (s)" userId="f433bb59-f2ef-44ed-a5e0-0018e3866189" providerId="ADAL" clId="{51EB5F3D-7182-40E7-AD7D-3F04D97D4F30}" dt="2024-06-03T19:05:38.506" v="200" actId="700"/>
          <ac:spMkLst>
            <pc:docMk/>
            <pc:sldMk cId="3056490643" sldId="272"/>
            <ac:spMk id="21" creationId="{279CAF82-0ECF-42BE-8F37-F71941E5D410}"/>
          </ac:spMkLst>
        </pc:spChg>
        <pc:spChg chg="add del">
          <ac:chgData name="Nadia Jakob (s)" userId="f433bb59-f2ef-44ed-a5e0-0018e3866189" providerId="ADAL" clId="{51EB5F3D-7182-40E7-AD7D-3F04D97D4F30}" dt="2024-06-03T19:05:38.506" v="200" actId="700"/>
          <ac:spMkLst>
            <pc:docMk/>
            <pc:sldMk cId="3056490643" sldId="272"/>
            <ac:spMk id="23" creationId="{218E095B-4870-4AD5-9C41-C16D59523501}"/>
          </ac:spMkLst>
        </pc:spChg>
        <pc:spChg chg="add del">
          <ac:chgData name="Nadia Jakob (s)" userId="f433bb59-f2ef-44ed-a5e0-0018e3866189" providerId="ADAL" clId="{51EB5F3D-7182-40E7-AD7D-3F04D97D4F30}" dt="2024-06-03T19:05:38.506" v="200" actId="700"/>
          <ac:spMkLst>
            <pc:docMk/>
            <pc:sldMk cId="3056490643" sldId="272"/>
            <ac:spMk id="32" creationId="{033BC44A-0661-43B4-9C14-FD5963C226AE}"/>
          </ac:spMkLst>
        </pc:spChg>
        <pc:spChg chg="add del">
          <ac:chgData name="Nadia Jakob (s)" userId="f433bb59-f2ef-44ed-a5e0-0018e3866189" providerId="ADAL" clId="{51EB5F3D-7182-40E7-AD7D-3F04D97D4F30}" dt="2024-06-03T19:05:38.506" v="200" actId="700"/>
          <ac:spMkLst>
            <pc:docMk/>
            <pc:sldMk cId="3056490643" sldId="272"/>
            <ac:spMk id="34" creationId="{BE8CB2F0-2F5A-4EBD-B214-E0309C31F578}"/>
          </ac:spMkLst>
        </pc:spChg>
        <pc:spChg chg="add del">
          <ac:chgData name="Nadia Jakob (s)" userId="f433bb59-f2ef-44ed-a5e0-0018e3866189" providerId="ADAL" clId="{51EB5F3D-7182-40E7-AD7D-3F04D97D4F30}" dt="2024-06-03T19:05:38.506" v="200" actId="700"/>
          <ac:spMkLst>
            <pc:docMk/>
            <pc:sldMk cId="3056490643" sldId="272"/>
            <ac:spMk id="36" creationId="{FFD3887D-244B-4EC4-9208-E304984C5D0F}"/>
          </ac:spMkLst>
        </pc:spChg>
        <pc:spChg chg="add del">
          <ac:chgData name="Nadia Jakob (s)" userId="f433bb59-f2ef-44ed-a5e0-0018e3866189" providerId="ADAL" clId="{51EB5F3D-7182-40E7-AD7D-3F04D97D4F30}" dt="2024-06-03T19:05:38.506" v="200" actId="700"/>
          <ac:spMkLst>
            <pc:docMk/>
            <pc:sldMk cId="3056490643" sldId="272"/>
            <ac:spMk id="38" creationId="{97224C31-855E-4593-8A58-5B2B0CC4F537}"/>
          </ac:spMkLst>
        </pc:spChg>
        <pc:grpChg chg="add del">
          <ac:chgData name="Nadia Jakob (s)" userId="f433bb59-f2ef-44ed-a5e0-0018e3866189" providerId="ADAL" clId="{51EB5F3D-7182-40E7-AD7D-3F04D97D4F30}" dt="2024-06-03T19:05:38.506" v="200" actId="700"/>
          <ac:grpSpMkLst>
            <pc:docMk/>
            <pc:sldMk cId="3056490643" sldId="272"/>
            <ac:grpSpMk id="11" creationId="{042BC7E5-76DB-4826-8C07-4A49B6353F76}"/>
          </ac:grpSpMkLst>
        </pc:grpChg>
        <pc:grpChg chg="add del">
          <ac:chgData name="Nadia Jakob (s)" userId="f433bb59-f2ef-44ed-a5e0-0018e3866189" providerId="ADAL" clId="{51EB5F3D-7182-40E7-AD7D-3F04D97D4F30}" dt="2024-06-03T19:05:38.506" v="200" actId="700"/>
          <ac:grpSpMkLst>
            <pc:docMk/>
            <pc:sldMk cId="3056490643" sldId="272"/>
            <ac:grpSpMk id="25" creationId="{FB9739EB-7F66-433D-841F-AB3CD18700B7}"/>
          </ac:grpSpMkLst>
        </pc:grpChg>
      </pc:sldChg>
    </pc:docChg>
  </pc:docChgLst>
  <pc:docChgLst>
    <pc:chgData name="Nadia Jakob (s)" userId="S::nadia.jakob@students.fhnw.ch::f433bb59-f2ef-44ed-a5e0-0018e3866189" providerId="AD" clId="Web-{9E2D43FA-B8C1-484D-BCF2-EBB8DBB74F28}"/>
    <pc:docChg chg="addSld delSld modSld">
      <pc:chgData name="Nadia Jakob (s)" userId="S::nadia.jakob@students.fhnw.ch::f433bb59-f2ef-44ed-a5e0-0018e3866189" providerId="AD" clId="Web-{9E2D43FA-B8C1-484D-BCF2-EBB8DBB74F28}" dt="2024-06-03T19:52:43.042" v="2"/>
      <pc:docMkLst>
        <pc:docMk/>
      </pc:docMkLst>
      <pc:sldChg chg="addSp delSp modSp delAnim">
        <pc:chgData name="Nadia Jakob (s)" userId="S::nadia.jakob@students.fhnw.ch::f433bb59-f2ef-44ed-a5e0-0018e3866189" providerId="AD" clId="Web-{9E2D43FA-B8C1-484D-BCF2-EBB8DBB74F28}" dt="2024-06-03T19:51:49.072" v="0"/>
        <pc:sldMkLst>
          <pc:docMk/>
          <pc:sldMk cId="1411615755" sldId="272"/>
        </pc:sldMkLst>
        <pc:spChg chg="add mod">
          <ac:chgData name="Nadia Jakob (s)" userId="S::nadia.jakob@students.fhnw.ch::f433bb59-f2ef-44ed-a5e0-0018e3866189" providerId="AD" clId="Web-{9E2D43FA-B8C1-484D-BCF2-EBB8DBB74F28}" dt="2024-06-03T19:51:49.072" v="0"/>
          <ac:spMkLst>
            <pc:docMk/>
            <pc:sldMk cId="1411615755" sldId="272"/>
            <ac:spMk id="3" creationId="{D448ED49-1C27-28C4-99D1-14DB5E9D34F2}"/>
          </ac:spMkLst>
        </pc:spChg>
        <pc:picChg chg="del">
          <ac:chgData name="Nadia Jakob (s)" userId="S::nadia.jakob@students.fhnw.ch::f433bb59-f2ef-44ed-a5e0-0018e3866189" providerId="AD" clId="Web-{9E2D43FA-B8C1-484D-BCF2-EBB8DBB74F28}" dt="2024-06-03T19:51:49.072" v="0"/>
          <ac:picMkLst>
            <pc:docMk/>
            <pc:sldMk cId="1411615755" sldId="272"/>
            <ac:picMk id="7" creationId="{6988D0F4-8878-5BB8-5A27-2DAA43C30B80}"/>
          </ac:picMkLst>
        </pc:picChg>
      </pc:sldChg>
      <pc:sldChg chg="add del replId">
        <pc:chgData name="Nadia Jakob (s)" userId="S::nadia.jakob@students.fhnw.ch::f433bb59-f2ef-44ed-a5e0-0018e3866189" providerId="AD" clId="Web-{9E2D43FA-B8C1-484D-BCF2-EBB8DBB74F28}" dt="2024-06-03T19:52:43.042" v="2"/>
        <pc:sldMkLst>
          <pc:docMk/>
          <pc:sldMk cId="3012892043" sldId="273"/>
        </pc:sldMkLst>
      </pc:sldChg>
    </pc:docChg>
  </pc:docChgLst>
  <pc:docChgLst>
    <pc:chgData name="Nadia Jakob (s)" userId="S::nadia.jakob@students.fhnw.ch::f433bb59-f2ef-44ed-a5e0-0018e3866189" providerId="AD" clId="Web-{D1686DDB-744A-4C37-9715-6FA49507D8A3}"/>
    <pc:docChg chg="delSld modSld">
      <pc:chgData name="Nadia Jakob (s)" userId="S::nadia.jakob@students.fhnw.ch::f433bb59-f2ef-44ed-a5e0-0018e3866189" providerId="AD" clId="Web-{D1686DDB-744A-4C37-9715-6FA49507D8A3}" dt="2024-06-04T05:30:17.836" v="2" actId="1076"/>
      <pc:docMkLst>
        <pc:docMk/>
      </pc:docMkLst>
      <pc:sldChg chg="modSp">
        <pc:chgData name="Nadia Jakob (s)" userId="S::nadia.jakob@students.fhnw.ch::f433bb59-f2ef-44ed-a5e0-0018e3866189" providerId="AD" clId="Web-{D1686DDB-744A-4C37-9715-6FA49507D8A3}" dt="2024-06-04T05:30:17.836" v="2" actId="1076"/>
        <pc:sldMkLst>
          <pc:docMk/>
          <pc:sldMk cId="403479979" sldId="265"/>
        </pc:sldMkLst>
        <pc:graphicFrameChg chg="mod">
          <ac:chgData name="Nadia Jakob (s)" userId="S::nadia.jakob@students.fhnw.ch::f433bb59-f2ef-44ed-a5e0-0018e3866189" providerId="AD" clId="Web-{D1686DDB-744A-4C37-9715-6FA49507D8A3}" dt="2024-06-04T05:30:17.836" v="2" actId="1076"/>
          <ac:graphicFrameMkLst>
            <pc:docMk/>
            <pc:sldMk cId="403479979" sldId="265"/>
            <ac:graphicFrameMk id="20" creationId="{31620C8D-2C23-2942-1618-8B0DFF22DD49}"/>
          </ac:graphicFrameMkLst>
        </pc:graphicFrameChg>
      </pc:sldChg>
      <pc:sldChg chg="del">
        <pc:chgData name="Nadia Jakob (s)" userId="S::nadia.jakob@students.fhnw.ch::f433bb59-f2ef-44ed-a5e0-0018e3866189" providerId="AD" clId="Web-{D1686DDB-744A-4C37-9715-6FA49507D8A3}" dt="2024-06-04T05:30:02.883" v="0"/>
        <pc:sldMkLst>
          <pc:docMk/>
          <pc:sldMk cId="1411615755" sldId="27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10.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10.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EAADA3-DBE5-4F6F-B083-7D53358FC02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A5D167-668D-4292-A70F-D4E56853027C}">
      <dgm:prSet/>
      <dgm:spPr/>
      <dgm:t>
        <a:bodyPr/>
        <a:lstStyle/>
        <a:p>
          <a:pPr>
            <a:lnSpc>
              <a:spcPct val="100000"/>
            </a:lnSpc>
          </a:pPr>
          <a:r>
            <a:rPr lang="en-GB"/>
            <a:t>Feuerwächter AG </a:t>
          </a:r>
          <a:r>
            <a:rPr lang="en-US"/>
            <a:t>is active in the field of fire protection</a:t>
          </a:r>
        </a:p>
      </dgm:t>
    </dgm:pt>
    <dgm:pt modelId="{98B74765-4E86-4D2C-83B6-59D675D87C1C}" type="parTrans" cxnId="{D57BFDBA-4A4E-4C1F-AB10-FFE154370BDF}">
      <dgm:prSet/>
      <dgm:spPr/>
      <dgm:t>
        <a:bodyPr/>
        <a:lstStyle/>
        <a:p>
          <a:endParaRPr lang="en-US"/>
        </a:p>
      </dgm:t>
    </dgm:pt>
    <dgm:pt modelId="{FFEA8741-60EC-462A-8722-A4CD9DCE472F}" type="sibTrans" cxnId="{D57BFDBA-4A4E-4C1F-AB10-FFE154370BDF}">
      <dgm:prSet/>
      <dgm:spPr/>
      <dgm:t>
        <a:bodyPr/>
        <a:lstStyle/>
        <a:p>
          <a:endParaRPr lang="en-US"/>
        </a:p>
      </dgm:t>
    </dgm:pt>
    <dgm:pt modelId="{9E0FEFB9-79D9-47C8-A997-51712D039056}">
      <dgm:prSet/>
      <dgm:spPr/>
      <dgm:t>
        <a:bodyPr/>
        <a:lstStyle/>
        <a:p>
          <a:pPr>
            <a:lnSpc>
              <a:spcPct val="100000"/>
            </a:lnSpc>
          </a:pPr>
          <a:r>
            <a:rPr lang="en-US"/>
            <a:t>Got acquired by </a:t>
          </a:r>
          <a:r>
            <a:rPr lang="en-US" err="1"/>
            <a:t>FlameShield</a:t>
          </a:r>
          <a:r>
            <a:rPr lang="en-US"/>
            <a:t> Co. </a:t>
          </a:r>
        </a:p>
      </dgm:t>
    </dgm:pt>
    <dgm:pt modelId="{48C0F210-EA9B-4E27-97F5-D416275A2299}" type="parTrans" cxnId="{7620099A-0DEC-4FF6-925C-0B316EBF27F2}">
      <dgm:prSet/>
      <dgm:spPr/>
      <dgm:t>
        <a:bodyPr/>
        <a:lstStyle/>
        <a:p>
          <a:endParaRPr lang="en-US"/>
        </a:p>
      </dgm:t>
    </dgm:pt>
    <dgm:pt modelId="{09BCC935-2E81-4084-B71C-82C62FA517E6}" type="sibTrans" cxnId="{7620099A-0DEC-4FF6-925C-0B316EBF27F2}">
      <dgm:prSet/>
      <dgm:spPr/>
      <dgm:t>
        <a:bodyPr/>
        <a:lstStyle/>
        <a:p>
          <a:endParaRPr lang="en-US"/>
        </a:p>
      </dgm:t>
    </dgm:pt>
    <dgm:pt modelId="{2AD24EBF-562E-43D6-9690-4DBA36C62CB2}">
      <dgm:prSet/>
      <dgm:spPr/>
      <dgm:t>
        <a:bodyPr/>
        <a:lstStyle/>
        <a:p>
          <a:pPr>
            <a:lnSpc>
              <a:spcPct val="100000"/>
            </a:lnSpc>
          </a:pPr>
          <a:r>
            <a:rPr lang="en-US"/>
            <a:t>Needs to adapt to </a:t>
          </a:r>
          <a:r>
            <a:rPr lang="en-US" err="1"/>
            <a:t>FlameShield</a:t>
          </a:r>
          <a:r>
            <a:rPr lang="en-US"/>
            <a:t> Co. SAP system</a:t>
          </a:r>
        </a:p>
      </dgm:t>
    </dgm:pt>
    <dgm:pt modelId="{E54B0CC7-5CAB-4219-8DD2-2726C9B94674}" type="parTrans" cxnId="{2764DEB1-4543-4F9C-8504-2A98E8F97FA4}">
      <dgm:prSet/>
      <dgm:spPr/>
      <dgm:t>
        <a:bodyPr/>
        <a:lstStyle/>
        <a:p>
          <a:endParaRPr lang="en-US"/>
        </a:p>
      </dgm:t>
    </dgm:pt>
    <dgm:pt modelId="{E7B4C0AE-F6C0-4153-BC75-57811A53283F}" type="sibTrans" cxnId="{2764DEB1-4543-4F9C-8504-2A98E8F97FA4}">
      <dgm:prSet/>
      <dgm:spPr/>
      <dgm:t>
        <a:bodyPr/>
        <a:lstStyle/>
        <a:p>
          <a:endParaRPr lang="en-US"/>
        </a:p>
      </dgm:t>
    </dgm:pt>
    <dgm:pt modelId="{13BF656A-EBF2-41EF-BFFA-F2ABDB0DA16F}">
      <dgm:prSet/>
      <dgm:spPr/>
      <dgm:t>
        <a:bodyPr/>
        <a:lstStyle/>
        <a:p>
          <a:pPr>
            <a:lnSpc>
              <a:spcPct val="100000"/>
            </a:lnSpc>
          </a:pPr>
          <a:r>
            <a:rPr lang="en-US"/>
            <a:t>Optimize the process </a:t>
          </a:r>
        </a:p>
      </dgm:t>
    </dgm:pt>
    <dgm:pt modelId="{C28F63F7-684F-44D0-844B-68912975D99B}" type="parTrans" cxnId="{B6A585AC-0A53-46C5-949C-F0DF1062FCB9}">
      <dgm:prSet/>
      <dgm:spPr/>
      <dgm:t>
        <a:bodyPr/>
        <a:lstStyle/>
        <a:p>
          <a:endParaRPr lang="en-US"/>
        </a:p>
      </dgm:t>
    </dgm:pt>
    <dgm:pt modelId="{74391C16-FB88-492E-A9E4-066FDFAB5A58}" type="sibTrans" cxnId="{B6A585AC-0A53-46C5-949C-F0DF1062FCB9}">
      <dgm:prSet/>
      <dgm:spPr/>
      <dgm:t>
        <a:bodyPr/>
        <a:lstStyle/>
        <a:p>
          <a:endParaRPr lang="en-US"/>
        </a:p>
      </dgm:t>
    </dgm:pt>
    <dgm:pt modelId="{55D7C5F3-F0DF-4532-8A29-63E0ABA970B5}" type="pres">
      <dgm:prSet presAssocID="{32EAADA3-DBE5-4F6F-B083-7D53358FC020}" presName="root" presStyleCnt="0">
        <dgm:presLayoutVars>
          <dgm:dir/>
          <dgm:resizeHandles val="exact"/>
        </dgm:presLayoutVars>
      </dgm:prSet>
      <dgm:spPr/>
    </dgm:pt>
    <dgm:pt modelId="{7562F665-7D22-4010-8AC3-817F7CBD74DE}" type="pres">
      <dgm:prSet presAssocID="{38A5D167-668D-4292-A70F-D4E56853027C}" presName="compNode" presStyleCnt="0"/>
      <dgm:spPr/>
    </dgm:pt>
    <dgm:pt modelId="{DB66B8FA-F74A-4E3B-8BF6-CB160B5D370A}" type="pres">
      <dgm:prSet presAssocID="{38A5D167-668D-4292-A70F-D4E56853027C}" presName="bgRect" presStyleLbl="bgShp" presStyleIdx="0" presStyleCnt="4"/>
      <dgm:spPr/>
    </dgm:pt>
    <dgm:pt modelId="{A322EE86-FE6E-4C56-BA15-B97BDD37648C}" type="pres">
      <dgm:prSet presAssocID="{38A5D167-668D-4292-A70F-D4E5685302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uer"/>
        </a:ext>
      </dgm:extLst>
    </dgm:pt>
    <dgm:pt modelId="{E6DB98CB-BED8-47B3-B69B-BC0E5BABC44A}" type="pres">
      <dgm:prSet presAssocID="{38A5D167-668D-4292-A70F-D4E56853027C}" presName="spaceRect" presStyleCnt="0"/>
      <dgm:spPr/>
    </dgm:pt>
    <dgm:pt modelId="{F2E3B05B-B5D2-4D27-82CF-166224FBDA26}" type="pres">
      <dgm:prSet presAssocID="{38A5D167-668D-4292-A70F-D4E56853027C}" presName="parTx" presStyleLbl="revTx" presStyleIdx="0" presStyleCnt="4">
        <dgm:presLayoutVars>
          <dgm:chMax val="0"/>
          <dgm:chPref val="0"/>
        </dgm:presLayoutVars>
      </dgm:prSet>
      <dgm:spPr/>
    </dgm:pt>
    <dgm:pt modelId="{25E775B0-1CB2-49C2-97AB-AF47A84CE777}" type="pres">
      <dgm:prSet presAssocID="{FFEA8741-60EC-462A-8722-A4CD9DCE472F}" presName="sibTrans" presStyleCnt="0"/>
      <dgm:spPr/>
    </dgm:pt>
    <dgm:pt modelId="{4BBDFE01-A41B-4639-9B96-498D2B3249D8}" type="pres">
      <dgm:prSet presAssocID="{9E0FEFB9-79D9-47C8-A997-51712D039056}" presName="compNode" presStyleCnt="0"/>
      <dgm:spPr/>
    </dgm:pt>
    <dgm:pt modelId="{41F12764-84F8-4E91-A543-D50F98FC5946}" type="pres">
      <dgm:prSet presAssocID="{9E0FEFB9-79D9-47C8-A997-51712D039056}" presName="bgRect" presStyleLbl="bgShp" presStyleIdx="1" presStyleCnt="4"/>
      <dgm:spPr/>
    </dgm:pt>
    <dgm:pt modelId="{2F557D8B-6978-4A69-8584-1113E1F2A016}" type="pres">
      <dgm:prSet presAssocID="{9E0FEFB9-79D9-47C8-A997-51712D0390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KW"/>
        </a:ext>
      </dgm:extLst>
    </dgm:pt>
    <dgm:pt modelId="{39F9E411-575B-43E4-AF71-7DCD137452C1}" type="pres">
      <dgm:prSet presAssocID="{9E0FEFB9-79D9-47C8-A997-51712D039056}" presName="spaceRect" presStyleCnt="0"/>
      <dgm:spPr/>
    </dgm:pt>
    <dgm:pt modelId="{08BA6874-EF0E-4A3D-B387-37DC4E3A1E79}" type="pres">
      <dgm:prSet presAssocID="{9E0FEFB9-79D9-47C8-A997-51712D039056}" presName="parTx" presStyleLbl="revTx" presStyleIdx="1" presStyleCnt="4">
        <dgm:presLayoutVars>
          <dgm:chMax val="0"/>
          <dgm:chPref val="0"/>
        </dgm:presLayoutVars>
      </dgm:prSet>
      <dgm:spPr/>
    </dgm:pt>
    <dgm:pt modelId="{E8744447-7AD6-4D5A-8FF2-20ABA9578331}" type="pres">
      <dgm:prSet presAssocID="{09BCC935-2E81-4084-B71C-82C62FA517E6}" presName="sibTrans" presStyleCnt="0"/>
      <dgm:spPr/>
    </dgm:pt>
    <dgm:pt modelId="{28940C8D-D1F2-4A8D-BC75-D854F465233B}" type="pres">
      <dgm:prSet presAssocID="{2AD24EBF-562E-43D6-9690-4DBA36C62CB2}" presName="compNode" presStyleCnt="0"/>
      <dgm:spPr/>
    </dgm:pt>
    <dgm:pt modelId="{5D62881D-C1B0-4EBF-8967-07B4421969A2}" type="pres">
      <dgm:prSet presAssocID="{2AD24EBF-562E-43D6-9690-4DBA36C62CB2}" presName="bgRect" presStyleLbl="bgShp" presStyleIdx="2" presStyleCnt="4"/>
      <dgm:spPr/>
    </dgm:pt>
    <dgm:pt modelId="{816A6A7C-E365-4DD6-AE1A-F868855D6B4E}" type="pres">
      <dgm:prSet presAssocID="{2AD24EBF-562E-43D6-9690-4DBA36C62C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nutzer"/>
        </a:ext>
      </dgm:extLst>
    </dgm:pt>
    <dgm:pt modelId="{12B48247-5245-45D1-A7D7-DDEB9BCDE534}" type="pres">
      <dgm:prSet presAssocID="{2AD24EBF-562E-43D6-9690-4DBA36C62CB2}" presName="spaceRect" presStyleCnt="0"/>
      <dgm:spPr/>
    </dgm:pt>
    <dgm:pt modelId="{43EFDA3C-F4FA-4070-BFCC-C6770FB56385}" type="pres">
      <dgm:prSet presAssocID="{2AD24EBF-562E-43D6-9690-4DBA36C62CB2}" presName="parTx" presStyleLbl="revTx" presStyleIdx="2" presStyleCnt="4">
        <dgm:presLayoutVars>
          <dgm:chMax val="0"/>
          <dgm:chPref val="0"/>
        </dgm:presLayoutVars>
      </dgm:prSet>
      <dgm:spPr/>
    </dgm:pt>
    <dgm:pt modelId="{A2706929-A623-422B-B6FE-3425F09A1FB3}" type="pres">
      <dgm:prSet presAssocID="{E7B4C0AE-F6C0-4153-BC75-57811A53283F}" presName="sibTrans" presStyleCnt="0"/>
      <dgm:spPr/>
    </dgm:pt>
    <dgm:pt modelId="{4D43ADF7-0992-4328-91D5-3B169FBD4C2E}" type="pres">
      <dgm:prSet presAssocID="{13BF656A-EBF2-41EF-BFFA-F2ABDB0DA16F}" presName="compNode" presStyleCnt="0"/>
      <dgm:spPr/>
    </dgm:pt>
    <dgm:pt modelId="{39F5925D-40EB-4C38-B3DF-00F23B3B4194}" type="pres">
      <dgm:prSet presAssocID="{13BF656A-EBF2-41EF-BFFA-F2ABDB0DA16F}" presName="bgRect" presStyleLbl="bgShp" presStyleIdx="3" presStyleCnt="4"/>
      <dgm:spPr/>
    </dgm:pt>
    <dgm:pt modelId="{989A0710-00FB-4AE5-9151-574F023CFAE2}" type="pres">
      <dgm:prSet presAssocID="{13BF656A-EBF2-41EF-BFFA-F2ABDB0DA1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ederholen"/>
        </a:ext>
      </dgm:extLst>
    </dgm:pt>
    <dgm:pt modelId="{26806255-A973-4B5A-933E-01EE92A35516}" type="pres">
      <dgm:prSet presAssocID="{13BF656A-EBF2-41EF-BFFA-F2ABDB0DA16F}" presName="spaceRect" presStyleCnt="0"/>
      <dgm:spPr/>
    </dgm:pt>
    <dgm:pt modelId="{1D622635-9860-47E7-822C-81FB6F09342E}" type="pres">
      <dgm:prSet presAssocID="{13BF656A-EBF2-41EF-BFFA-F2ABDB0DA16F}" presName="parTx" presStyleLbl="revTx" presStyleIdx="3" presStyleCnt="4">
        <dgm:presLayoutVars>
          <dgm:chMax val="0"/>
          <dgm:chPref val="0"/>
        </dgm:presLayoutVars>
      </dgm:prSet>
      <dgm:spPr/>
    </dgm:pt>
  </dgm:ptLst>
  <dgm:cxnLst>
    <dgm:cxn modelId="{02332809-FAD0-4D09-BF16-6AF066F3BE0B}" type="presOf" srcId="{13BF656A-EBF2-41EF-BFFA-F2ABDB0DA16F}" destId="{1D622635-9860-47E7-822C-81FB6F09342E}" srcOrd="0" destOrd="0" presId="urn:microsoft.com/office/officeart/2018/2/layout/IconVerticalSolidList"/>
    <dgm:cxn modelId="{39DDD80F-A4D1-4221-9AFA-00A8FF8070D8}" type="presOf" srcId="{9E0FEFB9-79D9-47C8-A997-51712D039056}" destId="{08BA6874-EF0E-4A3D-B387-37DC4E3A1E79}" srcOrd="0" destOrd="0" presId="urn:microsoft.com/office/officeart/2018/2/layout/IconVerticalSolidList"/>
    <dgm:cxn modelId="{5A17341F-FD2F-4562-A774-012A2F2B0AA2}" type="presOf" srcId="{2AD24EBF-562E-43D6-9690-4DBA36C62CB2}" destId="{43EFDA3C-F4FA-4070-BFCC-C6770FB56385}" srcOrd="0" destOrd="0" presId="urn:microsoft.com/office/officeart/2018/2/layout/IconVerticalSolidList"/>
    <dgm:cxn modelId="{AF73BC39-2081-4FE4-93E2-EA0CB84EB341}" type="presOf" srcId="{38A5D167-668D-4292-A70F-D4E56853027C}" destId="{F2E3B05B-B5D2-4D27-82CF-166224FBDA26}" srcOrd="0" destOrd="0" presId="urn:microsoft.com/office/officeart/2018/2/layout/IconVerticalSolidList"/>
    <dgm:cxn modelId="{7620099A-0DEC-4FF6-925C-0B316EBF27F2}" srcId="{32EAADA3-DBE5-4F6F-B083-7D53358FC020}" destId="{9E0FEFB9-79D9-47C8-A997-51712D039056}" srcOrd="1" destOrd="0" parTransId="{48C0F210-EA9B-4E27-97F5-D416275A2299}" sibTransId="{09BCC935-2E81-4084-B71C-82C62FA517E6}"/>
    <dgm:cxn modelId="{B6A585AC-0A53-46C5-949C-F0DF1062FCB9}" srcId="{32EAADA3-DBE5-4F6F-B083-7D53358FC020}" destId="{13BF656A-EBF2-41EF-BFFA-F2ABDB0DA16F}" srcOrd="3" destOrd="0" parTransId="{C28F63F7-684F-44D0-844B-68912975D99B}" sibTransId="{74391C16-FB88-492E-A9E4-066FDFAB5A58}"/>
    <dgm:cxn modelId="{2764DEB1-4543-4F9C-8504-2A98E8F97FA4}" srcId="{32EAADA3-DBE5-4F6F-B083-7D53358FC020}" destId="{2AD24EBF-562E-43D6-9690-4DBA36C62CB2}" srcOrd="2" destOrd="0" parTransId="{E54B0CC7-5CAB-4219-8DD2-2726C9B94674}" sibTransId="{E7B4C0AE-F6C0-4153-BC75-57811A53283F}"/>
    <dgm:cxn modelId="{D57BFDBA-4A4E-4C1F-AB10-FFE154370BDF}" srcId="{32EAADA3-DBE5-4F6F-B083-7D53358FC020}" destId="{38A5D167-668D-4292-A70F-D4E56853027C}" srcOrd="0" destOrd="0" parTransId="{98B74765-4E86-4D2C-83B6-59D675D87C1C}" sibTransId="{FFEA8741-60EC-462A-8722-A4CD9DCE472F}"/>
    <dgm:cxn modelId="{4B10BBF6-3740-47B4-B14F-26BA8CF01919}" type="presOf" srcId="{32EAADA3-DBE5-4F6F-B083-7D53358FC020}" destId="{55D7C5F3-F0DF-4532-8A29-63E0ABA970B5}" srcOrd="0" destOrd="0" presId="urn:microsoft.com/office/officeart/2018/2/layout/IconVerticalSolidList"/>
    <dgm:cxn modelId="{4A7FE078-E50C-4290-8B0A-CB47BEE77B77}" type="presParOf" srcId="{55D7C5F3-F0DF-4532-8A29-63E0ABA970B5}" destId="{7562F665-7D22-4010-8AC3-817F7CBD74DE}" srcOrd="0" destOrd="0" presId="urn:microsoft.com/office/officeart/2018/2/layout/IconVerticalSolidList"/>
    <dgm:cxn modelId="{1E11A0A0-73A5-4808-8773-1D1E7B7A6008}" type="presParOf" srcId="{7562F665-7D22-4010-8AC3-817F7CBD74DE}" destId="{DB66B8FA-F74A-4E3B-8BF6-CB160B5D370A}" srcOrd="0" destOrd="0" presId="urn:microsoft.com/office/officeart/2018/2/layout/IconVerticalSolidList"/>
    <dgm:cxn modelId="{71B46A9E-5DE8-446B-94D4-5E796A4CFC31}" type="presParOf" srcId="{7562F665-7D22-4010-8AC3-817F7CBD74DE}" destId="{A322EE86-FE6E-4C56-BA15-B97BDD37648C}" srcOrd="1" destOrd="0" presId="urn:microsoft.com/office/officeart/2018/2/layout/IconVerticalSolidList"/>
    <dgm:cxn modelId="{21180DA6-F019-45B2-B99C-AE9B680B5B18}" type="presParOf" srcId="{7562F665-7D22-4010-8AC3-817F7CBD74DE}" destId="{E6DB98CB-BED8-47B3-B69B-BC0E5BABC44A}" srcOrd="2" destOrd="0" presId="urn:microsoft.com/office/officeart/2018/2/layout/IconVerticalSolidList"/>
    <dgm:cxn modelId="{7118828B-09D4-49A2-A550-BFBDFA00A7F1}" type="presParOf" srcId="{7562F665-7D22-4010-8AC3-817F7CBD74DE}" destId="{F2E3B05B-B5D2-4D27-82CF-166224FBDA26}" srcOrd="3" destOrd="0" presId="urn:microsoft.com/office/officeart/2018/2/layout/IconVerticalSolidList"/>
    <dgm:cxn modelId="{919B219C-36EB-4CFA-813B-DD488FC29400}" type="presParOf" srcId="{55D7C5F3-F0DF-4532-8A29-63E0ABA970B5}" destId="{25E775B0-1CB2-49C2-97AB-AF47A84CE777}" srcOrd="1" destOrd="0" presId="urn:microsoft.com/office/officeart/2018/2/layout/IconVerticalSolidList"/>
    <dgm:cxn modelId="{32F38535-6C35-4252-8E1A-9B0C4A385A2F}" type="presParOf" srcId="{55D7C5F3-F0DF-4532-8A29-63E0ABA970B5}" destId="{4BBDFE01-A41B-4639-9B96-498D2B3249D8}" srcOrd="2" destOrd="0" presId="urn:microsoft.com/office/officeart/2018/2/layout/IconVerticalSolidList"/>
    <dgm:cxn modelId="{43FAE141-6284-489F-92E4-11096697969A}" type="presParOf" srcId="{4BBDFE01-A41B-4639-9B96-498D2B3249D8}" destId="{41F12764-84F8-4E91-A543-D50F98FC5946}" srcOrd="0" destOrd="0" presId="urn:microsoft.com/office/officeart/2018/2/layout/IconVerticalSolidList"/>
    <dgm:cxn modelId="{8F62AFF5-996F-4864-8C92-BEDD0FD288C5}" type="presParOf" srcId="{4BBDFE01-A41B-4639-9B96-498D2B3249D8}" destId="{2F557D8B-6978-4A69-8584-1113E1F2A016}" srcOrd="1" destOrd="0" presId="urn:microsoft.com/office/officeart/2018/2/layout/IconVerticalSolidList"/>
    <dgm:cxn modelId="{6D69B435-2518-4362-B6AE-236AF3EA6E1E}" type="presParOf" srcId="{4BBDFE01-A41B-4639-9B96-498D2B3249D8}" destId="{39F9E411-575B-43E4-AF71-7DCD137452C1}" srcOrd="2" destOrd="0" presId="urn:microsoft.com/office/officeart/2018/2/layout/IconVerticalSolidList"/>
    <dgm:cxn modelId="{A01943C4-9D18-4E7E-AF30-210B35FA575C}" type="presParOf" srcId="{4BBDFE01-A41B-4639-9B96-498D2B3249D8}" destId="{08BA6874-EF0E-4A3D-B387-37DC4E3A1E79}" srcOrd="3" destOrd="0" presId="urn:microsoft.com/office/officeart/2018/2/layout/IconVerticalSolidList"/>
    <dgm:cxn modelId="{137557BE-6E2F-41F5-87FF-35BDF15473D8}" type="presParOf" srcId="{55D7C5F3-F0DF-4532-8A29-63E0ABA970B5}" destId="{E8744447-7AD6-4D5A-8FF2-20ABA9578331}" srcOrd="3" destOrd="0" presId="urn:microsoft.com/office/officeart/2018/2/layout/IconVerticalSolidList"/>
    <dgm:cxn modelId="{18523480-4AF4-4967-A813-1187D6267922}" type="presParOf" srcId="{55D7C5F3-F0DF-4532-8A29-63E0ABA970B5}" destId="{28940C8D-D1F2-4A8D-BC75-D854F465233B}" srcOrd="4" destOrd="0" presId="urn:microsoft.com/office/officeart/2018/2/layout/IconVerticalSolidList"/>
    <dgm:cxn modelId="{5CAD6520-3487-4F7C-8192-A6B9D9516BB6}" type="presParOf" srcId="{28940C8D-D1F2-4A8D-BC75-D854F465233B}" destId="{5D62881D-C1B0-4EBF-8967-07B4421969A2}" srcOrd="0" destOrd="0" presId="urn:microsoft.com/office/officeart/2018/2/layout/IconVerticalSolidList"/>
    <dgm:cxn modelId="{B9662F5D-1182-473E-BFFA-3CBC378B1323}" type="presParOf" srcId="{28940C8D-D1F2-4A8D-BC75-D854F465233B}" destId="{816A6A7C-E365-4DD6-AE1A-F868855D6B4E}" srcOrd="1" destOrd="0" presId="urn:microsoft.com/office/officeart/2018/2/layout/IconVerticalSolidList"/>
    <dgm:cxn modelId="{3DA5DFAE-51AB-415E-A2EF-08F2015BFC96}" type="presParOf" srcId="{28940C8D-D1F2-4A8D-BC75-D854F465233B}" destId="{12B48247-5245-45D1-A7D7-DDEB9BCDE534}" srcOrd="2" destOrd="0" presId="urn:microsoft.com/office/officeart/2018/2/layout/IconVerticalSolidList"/>
    <dgm:cxn modelId="{CE5AFB43-160D-4521-B468-6815C5CF39E6}" type="presParOf" srcId="{28940C8D-D1F2-4A8D-BC75-D854F465233B}" destId="{43EFDA3C-F4FA-4070-BFCC-C6770FB56385}" srcOrd="3" destOrd="0" presId="urn:microsoft.com/office/officeart/2018/2/layout/IconVerticalSolidList"/>
    <dgm:cxn modelId="{7E5665A3-4784-4F24-AF6B-120E3964043F}" type="presParOf" srcId="{55D7C5F3-F0DF-4532-8A29-63E0ABA970B5}" destId="{A2706929-A623-422B-B6FE-3425F09A1FB3}" srcOrd="5" destOrd="0" presId="urn:microsoft.com/office/officeart/2018/2/layout/IconVerticalSolidList"/>
    <dgm:cxn modelId="{A141D14C-EB61-4EEC-8B96-03ACF4F16E1D}" type="presParOf" srcId="{55D7C5F3-F0DF-4532-8A29-63E0ABA970B5}" destId="{4D43ADF7-0992-4328-91D5-3B169FBD4C2E}" srcOrd="6" destOrd="0" presId="urn:microsoft.com/office/officeart/2018/2/layout/IconVerticalSolidList"/>
    <dgm:cxn modelId="{CB210121-9319-4C16-B3F0-AA191715609F}" type="presParOf" srcId="{4D43ADF7-0992-4328-91D5-3B169FBD4C2E}" destId="{39F5925D-40EB-4C38-B3DF-00F23B3B4194}" srcOrd="0" destOrd="0" presId="urn:microsoft.com/office/officeart/2018/2/layout/IconVerticalSolidList"/>
    <dgm:cxn modelId="{1563A8C4-B32D-428D-A84E-0D34912C7F95}" type="presParOf" srcId="{4D43ADF7-0992-4328-91D5-3B169FBD4C2E}" destId="{989A0710-00FB-4AE5-9151-574F023CFAE2}" srcOrd="1" destOrd="0" presId="urn:microsoft.com/office/officeart/2018/2/layout/IconVerticalSolidList"/>
    <dgm:cxn modelId="{B3982148-FDC9-42E9-9E25-FED87E9B9165}" type="presParOf" srcId="{4D43ADF7-0992-4328-91D5-3B169FBD4C2E}" destId="{26806255-A973-4B5A-933E-01EE92A35516}" srcOrd="2" destOrd="0" presId="urn:microsoft.com/office/officeart/2018/2/layout/IconVerticalSolidList"/>
    <dgm:cxn modelId="{B2B6EEF0-BEEB-4C7F-B52D-30941C1CEBD7}" type="presParOf" srcId="{4D43ADF7-0992-4328-91D5-3B169FBD4C2E}" destId="{1D622635-9860-47E7-822C-81FB6F0934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EB68EE-CF48-41E0-BBFE-83B26005721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815310-4B9D-4A39-85C4-E6334B1D25CA}">
      <dgm:prSet/>
      <dgm:spPr/>
      <dgm:t>
        <a:bodyPr/>
        <a:lstStyle/>
        <a:p>
          <a:pPr>
            <a:lnSpc>
              <a:spcPct val="100000"/>
            </a:lnSpc>
          </a:pPr>
          <a:r>
            <a:rPr lang="en-GB"/>
            <a:t>Duration of the Process</a:t>
          </a:r>
          <a:endParaRPr lang="en-US"/>
        </a:p>
      </dgm:t>
    </dgm:pt>
    <dgm:pt modelId="{E6DA3283-BA6F-4AEC-BC5A-385A26C27F3F}" type="parTrans" cxnId="{A7DA7A0B-A456-48E3-A6F2-0BB7144CB78B}">
      <dgm:prSet/>
      <dgm:spPr/>
      <dgm:t>
        <a:bodyPr/>
        <a:lstStyle/>
        <a:p>
          <a:endParaRPr lang="en-US"/>
        </a:p>
      </dgm:t>
    </dgm:pt>
    <dgm:pt modelId="{B6CF5D07-3562-43E7-A555-8EAB2FAABEBC}" type="sibTrans" cxnId="{A7DA7A0B-A456-48E3-A6F2-0BB7144CB78B}">
      <dgm:prSet/>
      <dgm:spPr/>
      <dgm:t>
        <a:bodyPr/>
        <a:lstStyle/>
        <a:p>
          <a:endParaRPr lang="en-US"/>
        </a:p>
      </dgm:t>
    </dgm:pt>
    <dgm:pt modelId="{BE4F1569-883A-4402-81AB-1EF472B11978}">
      <dgm:prSet/>
      <dgm:spPr/>
      <dgm:t>
        <a:bodyPr/>
        <a:lstStyle/>
        <a:p>
          <a:pPr>
            <a:lnSpc>
              <a:spcPct val="100000"/>
            </a:lnSpc>
          </a:pPr>
          <a:r>
            <a:rPr lang="en-GB"/>
            <a:t>Setting dunning blocks</a:t>
          </a:r>
          <a:endParaRPr lang="en-US"/>
        </a:p>
      </dgm:t>
    </dgm:pt>
    <dgm:pt modelId="{30D3427F-7F62-44CC-9793-CAB6508645E5}" type="parTrans" cxnId="{361473E5-1982-4D76-A76F-CB9CA8B32B14}">
      <dgm:prSet/>
      <dgm:spPr/>
      <dgm:t>
        <a:bodyPr/>
        <a:lstStyle/>
        <a:p>
          <a:endParaRPr lang="en-US"/>
        </a:p>
      </dgm:t>
    </dgm:pt>
    <dgm:pt modelId="{49A18621-2906-44CC-876D-F8EC8CD63660}" type="sibTrans" cxnId="{361473E5-1982-4D76-A76F-CB9CA8B32B14}">
      <dgm:prSet/>
      <dgm:spPr/>
      <dgm:t>
        <a:bodyPr/>
        <a:lstStyle/>
        <a:p>
          <a:endParaRPr lang="en-US"/>
        </a:p>
      </dgm:t>
    </dgm:pt>
    <dgm:pt modelId="{8666848B-C19E-4A7A-B22E-797FBD4A3EEC}">
      <dgm:prSet/>
      <dgm:spPr/>
      <dgm:t>
        <a:bodyPr/>
        <a:lstStyle/>
        <a:p>
          <a:pPr>
            <a:lnSpc>
              <a:spcPct val="100000"/>
            </a:lnSpc>
          </a:pPr>
          <a:r>
            <a:rPr lang="en-GB"/>
            <a:t>Correction of dunning addresses</a:t>
          </a:r>
          <a:endParaRPr lang="en-US"/>
        </a:p>
      </dgm:t>
    </dgm:pt>
    <dgm:pt modelId="{B529EE1B-CE6D-450F-840E-F73FB1719862}" type="parTrans" cxnId="{BC61CC64-17B2-4714-90D8-6A376A07F6DD}">
      <dgm:prSet/>
      <dgm:spPr/>
      <dgm:t>
        <a:bodyPr/>
        <a:lstStyle/>
        <a:p>
          <a:endParaRPr lang="en-US"/>
        </a:p>
      </dgm:t>
    </dgm:pt>
    <dgm:pt modelId="{0732F0C2-D062-4E10-84C8-523C91C11253}" type="sibTrans" cxnId="{BC61CC64-17B2-4714-90D8-6A376A07F6DD}">
      <dgm:prSet/>
      <dgm:spPr/>
      <dgm:t>
        <a:bodyPr/>
        <a:lstStyle/>
        <a:p>
          <a:endParaRPr lang="en-US"/>
        </a:p>
      </dgm:t>
    </dgm:pt>
    <dgm:pt modelId="{5BA810E1-8A88-4408-9128-AD3C82FE4FBC}">
      <dgm:prSet/>
      <dgm:spPr/>
      <dgm:t>
        <a:bodyPr/>
        <a:lstStyle/>
        <a:p>
          <a:pPr>
            <a:lnSpc>
              <a:spcPct val="100000"/>
            </a:lnSpc>
          </a:pPr>
          <a:r>
            <a:rPr lang="en-GB"/>
            <a:t>Export of the dunning notices sent by post</a:t>
          </a:r>
          <a:endParaRPr lang="en-US"/>
        </a:p>
      </dgm:t>
    </dgm:pt>
    <dgm:pt modelId="{969A0F92-CD0F-44F3-8549-5066ECCB4D84}" type="parTrans" cxnId="{439ADAF7-670D-4DAF-AFE5-2E8FCA5F7719}">
      <dgm:prSet/>
      <dgm:spPr/>
      <dgm:t>
        <a:bodyPr/>
        <a:lstStyle/>
        <a:p>
          <a:endParaRPr lang="en-US"/>
        </a:p>
      </dgm:t>
    </dgm:pt>
    <dgm:pt modelId="{5C148159-4816-4955-87E2-1F67CD634B02}" type="sibTrans" cxnId="{439ADAF7-670D-4DAF-AFE5-2E8FCA5F7719}">
      <dgm:prSet/>
      <dgm:spPr/>
      <dgm:t>
        <a:bodyPr/>
        <a:lstStyle/>
        <a:p>
          <a:endParaRPr lang="en-US"/>
        </a:p>
      </dgm:t>
    </dgm:pt>
    <dgm:pt modelId="{1B017994-29F8-44DB-9405-9E500A267E8A}" type="pres">
      <dgm:prSet presAssocID="{68EB68EE-CF48-41E0-BBFE-83B260057215}" presName="root" presStyleCnt="0">
        <dgm:presLayoutVars>
          <dgm:dir/>
          <dgm:resizeHandles val="exact"/>
        </dgm:presLayoutVars>
      </dgm:prSet>
      <dgm:spPr/>
    </dgm:pt>
    <dgm:pt modelId="{860F203C-1DB9-4BBF-984A-D0824BEF56E6}" type="pres">
      <dgm:prSet presAssocID="{50815310-4B9D-4A39-85C4-E6334B1D25CA}" presName="compNode" presStyleCnt="0"/>
      <dgm:spPr/>
    </dgm:pt>
    <dgm:pt modelId="{1ACEBAA1-550C-482F-9F30-5C0126C945AA}" type="pres">
      <dgm:prSet presAssocID="{50815310-4B9D-4A39-85C4-E6334B1D25CA}" presName="bgRect" presStyleLbl="bgShp" presStyleIdx="0" presStyleCnt="4"/>
      <dgm:spPr/>
    </dgm:pt>
    <dgm:pt modelId="{2E0810D4-D3DF-45F0-B0AE-4104C4B15C4E}" type="pres">
      <dgm:prSet presAssocID="{50815310-4B9D-4A39-85C4-E6334B1D25C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puhr"/>
        </a:ext>
      </dgm:extLst>
    </dgm:pt>
    <dgm:pt modelId="{7E40A32A-24E4-41F5-AE3D-12CCC73CB132}" type="pres">
      <dgm:prSet presAssocID="{50815310-4B9D-4A39-85C4-E6334B1D25CA}" presName="spaceRect" presStyleCnt="0"/>
      <dgm:spPr/>
    </dgm:pt>
    <dgm:pt modelId="{4D2AD2C1-A23C-40F6-B668-DAB1D372758A}" type="pres">
      <dgm:prSet presAssocID="{50815310-4B9D-4A39-85C4-E6334B1D25CA}" presName="parTx" presStyleLbl="revTx" presStyleIdx="0" presStyleCnt="4">
        <dgm:presLayoutVars>
          <dgm:chMax val="0"/>
          <dgm:chPref val="0"/>
        </dgm:presLayoutVars>
      </dgm:prSet>
      <dgm:spPr/>
    </dgm:pt>
    <dgm:pt modelId="{FF77918F-6D3D-46DD-B753-38D81A6779AF}" type="pres">
      <dgm:prSet presAssocID="{B6CF5D07-3562-43E7-A555-8EAB2FAABEBC}" presName="sibTrans" presStyleCnt="0"/>
      <dgm:spPr/>
    </dgm:pt>
    <dgm:pt modelId="{073C46B5-890C-4957-BFCF-52AF31D2BA78}" type="pres">
      <dgm:prSet presAssocID="{BE4F1569-883A-4402-81AB-1EF472B11978}" presName="compNode" presStyleCnt="0"/>
      <dgm:spPr/>
    </dgm:pt>
    <dgm:pt modelId="{F68225F4-E313-4F26-82A3-F343E3D12006}" type="pres">
      <dgm:prSet presAssocID="{BE4F1569-883A-4402-81AB-1EF472B11978}" presName="bgRect" presStyleLbl="bgShp" presStyleIdx="1" presStyleCnt="4"/>
      <dgm:spPr/>
    </dgm:pt>
    <dgm:pt modelId="{CC3833BF-AC9D-40DA-82B0-5596D332D889}" type="pres">
      <dgm:prSet presAssocID="{BE4F1569-883A-4402-81AB-1EF472B119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äkchen"/>
        </a:ext>
      </dgm:extLst>
    </dgm:pt>
    <dgm:pt modelId="{D32326D6-759B-4A1D-9508-17991198AC63}" type="pres">
      <dgm:prSet presAssocID="{BE4F1569-883A-4402-81AB-1EF472B11978}" presName="spaceRect" presStyleCnt="0"/>
      <dgm:spPr/>
    </dgm:pt>
    <dgm:pt modelId="{0A8727EB-5E29-4AD0-A96D-E93AF1D13A61}" type="pres">
      <dgm:prSet presAssocID="{BE4F1569-883A-4402-81AB-1EF472B11978}" presName="parTx" presStyleLbl="revTx" presStyleIdx="1" presStyleCnt="4">
        <dgm:presLayoutVars>
          <dgm:chMax val="0"/>
          <dgm:chPref val="0"/>
        </dgm:presLayoutVars>
      </dgm:prSet>
      <dgm:spPr/>
    </dgm:pt>
    <dgm:pt modelId="{0827470F-B756-4D56-BD9C-5B6B3FB5188B}" type="pres">
      <dgm:prSet presAssocID="{49A18621-2906-44CC-876D-F8EC8CD63660}" presName="sibTrans" presStyleCnt="0"/>
      <dgm:spPr/>
    </dgm:pt>
    <dgm:pt modelId="{7C8230A7-E876-43E3-9F22-1337F25DD323}" type="pres">
      <dgm:prSet presAssocID="{8666848B-C19E-4A7A-B22E-797FBD4A3EEC}" presName="compNode" presStyleCnt="0"/>
      <dgm:spPr/>
    </dgm:pt>
    <dgm:pt modelId="{DD0CE40D-D36B-48EA-805D-0F1ACAF4B1C6}" type="pres">
      <dgm:prSet presAssocID="{8666848B-C19E-4A7A-B22E-797FBD4A3EEC}" presName="bgRect" presStyleLbl="bgShp" presStyleIdx="2" presStyleCnt="4"/>
      <dgm:spPr/>
    </dgm:pt>
    <dgm:pt modelId="{E6F31B01-EAE2-4597-B24A-9B0CF6FC81D6}" type="pres">
      <dgm:prSet presAssocID="{8666848B-C19E-4A7A-B22E-797FBD4A3E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rt"/>
        </a:ext>
      </dgm:extLst>
    </dgm:pt>
    <dgm:pt modelId="{99FD4A62-3E0D-4E58-BAC4-A33461B1B43A}" type="pres">
      <dgm:prSet presAssocID="{8666848B-C19E-4A7A-B22E-797FBD4A3EEC}" presName="spaceRect" presStyleCnt="0"/>
      <dgm:spPr/>
    </dgm:pt>
    <dgm:pt modelId="{32211242-57E1-4EBC-B394-92FA7F89FCAC}" type="pres">
      <dgm:prSet presAssocID="{8666848B-C19E-4A7A-B22E-797FBD4A3EEC}" presName="parTx" presStyleLbl="revTx" presStyleIdx="2" presStyleCnt="4">
        <dgm:presLayoutVars>
          <dgm:chMax val="0"/>
          <dgm:chPref val="0"/>
        </dgm:presLayoutVars>
      </dgm:prSet>
      <dgm:spPr/>
    </dgm:pt>
    <dgm:pt modelId="{8407EF3A-20D9-4378-BA01-57E553ACDD1F}" type="pres">
      <dgm:prSet presAssocID="{0732F0C2-D062-4E10-84C8-523C91C11253}" presName="sibTrans" presStyleCnt="0"/>
      <dgm:spPr/>
    </dgm:pt>
    <dgm:pt modelId="{BE290587-BEEA-448E-BEC4-85AF89E14F0B}" type="pres">
      <dgm:prSet presAssocID="{5BA810E1-8A88-4408-9128-AD3C82FE4FBC}" presName="compNode" presStyleCnt="0"/>
      <dgm:spPr/>
    </dgm:pt>
    <dgm:pt modelId="{13915B20-D36D-4CB9-8BD3-EBC73855E62C}" type="pres">
      <dgm:prSet presAssocID="{5BA810E1-8A88-4408-9128-AD3C82FE4FBC}" presName="bgRect" presStyleLbl="bgShp" presStyleIdx="3" presStyleCnt="4"/>
      <dgm:spPr/>
    </dgm:pt>
    <dgm:pt modelId="{14E84723-07E2-4457-A449-4F28B9025B6D}" type="pres">
      <dgm:prSet presAssocID="{5BA810E1-8A88-4408-9128-AD3C82FE4F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nden"/>
        </a:ext>
      </dgm:extLst>
    </dgm:pt>
    <dgm:pt modelId="{7CAE41BC-77F7-43A7-8A73-78742A0CDC57}" type="pres">
      <dgm:prSet presAssocID="{5BA810E1-8A88-4408-9128-AD3C82FE4FBC}" presName="spaceRect" presStyleCnt="0"/>
      <dgm:spPr/>
    </dgm:pt>
    <dgm:pt modelId="{7001CFF2-193C-4A8D-8F72-487936EF1B4D}" type="pres">
      <dgm:prSet presAssocID="{5BA810E1-8A88-4408-9128-AD3C82FE4FBC}" presName="parTx" presStyleLbl="revTx" presStyleIdx="3" presStyleCnt="4">
        <dgm:presLayoutVars>
          <dgm:chMax val="0"/>
          <dgm:chPref val="0"/>
        </dgm:presLayoutVars>
      </dgm:prSet>
      <dgm:spPr/>
    </dgm:pt>
  </dgm:ptLst>
  <dgm:cxnLst>
    <dgm:cxn modelId="{A7DA7A0B-A456-48E3-A6F2-0BB7144CB78B}" srcId="{68EB68EE-CF48-41E0-BBFE-83B260057215}" destId="{50815310-4B9D-4A39-85C4-E6334B1D25CA}" srcOrd="0" destOrd="0" parTransId="{E6DA3283-BA6F-4AEC-BC5A-385A26C27F3F}" sibTransId="{B6CF5D07-3562-43E7-A555-8EAB2FAABEBC}"/>
    <dgm:cxn modelId="{374EBE0D-75A4-450B-930A-EB427F59D2B6}" type="presOf" srcId="{50815310-4B9D-4A39-85C4-E6334B1D25CA}" destId="{4D2AD2C1-A23C-40F6-B668-DAB1D372758A}" srcOrd="0" destOrd="0" presId="urn:microsoft.com/office/officeart/2018/2/layout/IconVerticalSolidList"/>
    <dgm:cxn modelId="{65A2422F-4CC7-4D50-8E49-D34E0AD65332}" type="presOf" srcId="{BE4F1569-883A-4402-81AB-1EF472B11978}" destId="{0A8727EB-5E29-4AD0-A96D-E93AF1D13A61}" srcOrd="0" destOrd="0" presId="urn:microsoft.com/office/officeart/2018/2/layout/IconVerticalSolidList"/>
    <dgm:cxn modelId="{BC61CC64-17B2-4714-90D8-6A376A07F6DD}" srcId="{68EB68EE-CF48-41E0-BBFE-83B260057215}" destId="{8666848B-C19E-4A7A-B22E-797FBD4A3EEC}" srcOrd="2" destOrd="0" parTransId="{B529EE1B-CE6D-450F-840E-F73FB1719862}" sibTransId="{0732F0C2-D062-4E10-84C8-523C91C11253}"/>
    <dgm:cxn modelId="{95ED457C-4882-44E3-AD7F-7722F4440939}" type="presOf" srcId="{68EB68EE-CF48-41E0-BBFE-83B260057215}" destId="{1B017994-29F8-44DB-9405-9E500A267E8A}" srcOrd="0" destOrd="0" presId="urn:microsoft.com/office/officeart/2018/2/layout/IconVerticalSolidList"/>
    <dgm:cxn modelId="{6DB4FA83-67BD-433A-ABC5-58A3A5821F60}" type="presOf" srcId="{5BA810E1-8A88-4408-9128-AD3C82FE4FBC}" destId="{7001CFF2-193C-4A8D-8F72-487936EF1B4D}" srcOrd="0" destOrd="0" presId="urn:microsoft.com/office/officeart/2018/2/layout/IconVerticalSolidList"/>
    <dgm:cxn modelId="{361473E5-1982-4D76-A76F-CB9CA8B32B14}" srcId="{68EB68EE-CF48-41E0-BBFE-83B260057215}" destId="{BE4F1569-883A-4402-81AB-1EF472B11978}" srcOrd="1" destOrd="0" parTransId="{30D3427F-7F62-44CC-9793-CAB6508645E5}" sibTransId="{49A18621-2906-44CC-876D-F8EC8CD63660}"/>
    <dgm:cxn modelId="{439ADAF7-670D-4DAF-AFE5-2E8FCA5F7719}" srcId="{68EB68EE-CF48-41E0-BBFE-83B260057215}" destId="{5BA810E1-8A88-4408-9128-AD3C82FE4FBC}" srcOrd="3" destOrd="0" parTransId="{969A0F92-CD0F-44F3-8549-5066ECCB4D84}" sibTransId="{5C148159-4816-4955-87E2-1F67CD634B02}"/>
    <dgm:cxn modelId="{2DA9F6FD-33CF-43AE-BBEB-FEF54A871E1B}" type="presOf" srcId="{8666848B-C19E-4A7A-B22E-797FBD4A3EEC}" destId="{32211242-57E1-4EBC-B394-92FA7F89FCAC}" srcOrd="0" destOrd="0" presId="urn:microsoft.com/office/officeart/2018/2/layout/IconVerticalSolidList"/>
    <dgm:cxn modelId="{C18BC3C2-12FF-4C42-A038-ECB0D251C1A3}" type="presParOf" srcId="{1B017994-29F8-44DB-9405-9E500A267E8A}" destId="{860F203C-1DB9-4BBF-984A-D0824BEF56E6}" srcOrd="0" destOrd="0" presId="urn:microsoft.com/office/officeart/2018/2/layout/IconVerticalSolidList"/>
    <dgm:cxn modelId="{EAA99ABE-1A7D-4A78-A8B0-19EB84509777}" type="presParOf" srcId="{860F203C-1DB9-4BBF-984A-D0824BEF56E6}" destId="{1ACEBAA1-550C-482F-9F30-5C0126C945AA}" srcOrd="0" destOrd="0" presId="urn:microsoft.com/office/officeart/2018/2/layout/IconVerticalSolidList"/>
    <dgm:cxn modelId="{1CD13259-ADE6-43B2-9580-EB17F2BD8306}" type="presParOf" srcId="{860F203C-1DB9-4BBF-984A-D0824BEF56E6}" destId="{2E0810D4-D3DF-45F0-B0AE-4104C4B15C4E}" srcOrd="1" destOrd="0" presId="urn:microsoft.com/office/officeart/2018/2/layout/IconVerticalSolidList"/>
    <dgm:cxn modelId="{CC0F9719-952D-4C6C-8D2B-932CB5935EA0}" type="presParOf" srcId="{860F203C-1DB9-4BBF-984A-D0824BEF56E6}" destId="{7E40A32A-24E4-41F5-AE3D-12CCC73CB132}" srcOrd="2" destOrd="0" presId="urn:microsoft.com/office/officeart/2018/2/layout/IconVerticalSolidList"/>
    <dgm:cxn modelId="{06367247-771E-457D-B339-CF690ECC718D}" type="presParOf" srcId="{860F203C-1DB9-4BBF-984A-D0824BEF56E6}" destId="{4D2AD2C1-A23C-40F6-B668-DAB1D372758A}" srcOrd="3" destOrd="0" presId="urn:microsoft.com/office/officeart/2018/2/layout/IconVerticalSolidList"/>
    <dgm:cxn modelId="{48362504-6881-411F-80F8-9D14B2CC03CD}" type="presParOf" srcId="{1B017994-29F8-44DB-9405-9E500A267E8A}" destId="{FF77918F-6D3D-46DD-B753-38D81A6779AF}" srcOrd="1" destOrd="0" presId="urn:microsoft.com/office/officeart/2018/2/layout/IconVerticalSolidList"/>
    <dgm:cxn modelId="{F702AA8E-2783-40B3-B4D8-D32FB5E7A7EF}" type="presParOf" srcId="{1B017994-29F8-44DB-9405-9E500A267E8A}" destId="{073C46B5-890C-4957-BFCF-52AF31D2BA78}" srcOrd="2" destOrd="0" presId="urn:microsoft.com/office/officeart/2018/2/layout/IconVerticalSolidList"/>
    <dgm:cxn modelId="{58F3874C-31B5-4D52-ACB3-7CB8EDF6FB8E}" type="presParOf" srcId="{073C46B5-890C-4957-BFCF-52AF31D2BA78}" destId="{F68225F4-E313-4F26-82A3-F343E3D12006}" srcOrd="0" destOrd="0" presId="urn:microsoft.com/office/officeart/2018/2/layout/IconVerticalSolidList"/>
    <dgm:cxn modelId="{1B015052-7D92-4114-B4AB-6C78C64E03FA}" type="presParOf" srcId="{073C46B5-890C-4957-BFCF-52AF31D2BA78}" destId="{CC3833BF-AC9D-40DA-82B0-5596D332D889}" srcOrd="1" destOrd="0" presId="urn:microsoft.com/office/officeart/2018/2/layout/IconVerticalSolidList"/>
    <dgm:cxn modelId="{7EE7EFA5-F5D2-4226-9D12-D31AEF64D3EE}" type="presParOf" srcId="{073C46B5-890C-4957-BFCF-52AF31D2BA78}" destId="{D32326D6-759B-4A1D-9508-17991198AC63}" srcOrd="2" destOrd="0" presId="urn:microsoft.com/office/officeart/2018/2/layout/IconVerticalSolidList"/>
    <dgm:cxn modelId="{0C13E900-AA79-48E5-A604-75B8D4404680}" type="presParOf" srcId="{073C46B5-890C-4957-BFCF-52AF31D2BA78}" destId="{0A8727EB-5E29-4AD0-A96D-E93AF1D13A61}" srcOrd="3" destOrd="0" presId="urn:microsoft.com/office/officeart/2018/2/layout/IconVerticalSolidList"/>
    <dgm:cxn modelId="{7DBF5FB3-7D00-42DD-987B-266E8CB0ED3D}" type="presParOf" srcId="{1B017994-29F8-44DB-9405-9E500A267E8A}" destId="{0827470F-B756-4D56-BD9C-5B6B3FB5188B}" srcOrd="3" destOrd="0" presId="urn:microsoft.com/office/officeart/2018/2/layout/IconVerticalSolidList"/>
    <dgm:cxn modelId="{BB5C2AEE-F635-4578-B1EC-47ADE23859ED}" type="presParOf" srcId="{1B017994-29F8-44DB-9405-9E500A267E8A}" destId="{7C8230A7-E876-43E3-9F22-1337F25DD323}" srcOrd="4" destOrd="0" presId="urn:microsoft.com/office/officeart/2018/2/layout/IconVerticalSolidList"/>
    <dgm:cxn modelId="{01234FFF-B69B-462C-80F9-419BC32879D0}" type="presParOf" srcId="{7C8230A7-E876-43E3-9F22-1337F25DD323}" destId="{DD0CE40D-D36B-48EA-805D-0F1ACAF4B1C6}" srcOrd="0" destOrd="0" presId="urn:microsoft.com/office/officeart/2018/2/layout/IconVerticalSolidList"/>
    <dgm:cxn modelId="{6439FEF3-FE4D-4D0D-A1E8-D1765781992B}" type="presParOf" srcId="{7C8230A7-E876-43E3-9F22-1337F25DD323}" destId="{E6F31B01-EAE2-4597-B24A-9B0CF6FC81D6}" srcOrd="1" destOrd="0" presId="urn:microsoft.com/office/officeart/2018/2/layout/IconVerticalSolidList"/>
    <dgm:cxn modelId="{B29A58CE-F488-43CA-B164-117FD79E9F10}" type="presParOf" srcId="{7C8230A7-E876-43E3-9F22-1337F25DD323}" destId="{99FD4A62-3E0D-4E58-BAC4-A33461B1B43A}" srcOrd="2" destOrd="0" presId="urn:microsoft.com/office/officeart/2018/2/layout/IconVerticalSolidList"/>
    <dgm:cxn modelId="{32E73A6D-093E-4E3F-84E1-ED61ED93DFBC}" type="presParOf" srcId="{7C8230A7-E876-43E3-9F22-1337F25DD323}" destId="{32211242-57E1-4EBC-B394-92FA7F89FCAC}" srcOrd="3" destOrd="0" presId="urn:microsoft.com/office/officeart/2018/2/layout/IconVerticalSolidList"/>
    <dgm:cxn modelId="{4B12467C-E8FA-4C4C-ADAD-F6190E69C702}" type="presParOf" srcId="{1B017994-29F8-44DB-9405-9E500A267E8A}" destId="{8407EF3A-20D9-4378-BA01-57E553ACDD1F}" srcOrd="5" destOrd="0" presId="urn:microsoft.com/office/officeart/2018/2/layout/IconVerticalSolidList"/>
    <dgm:cxn modelId="{96295890-E07C-4B6A-920D-53F6F2DE6114}" type="presParOf" srcId="{1B017994-29F8-44DB-9405-9E500A267E8A}" destId="{BE290587-BEEA-448E-BEC4-85AF89E14F0B}" srcOrd="6" destOrd="0" presId="urn:microsoft.com/office/officeart/2018/2/layout/IconVerticalSolidList"/>
    <dgm:cxn modelId="{091E5F07-43E5-4E8D-9616-51115FBCA22B}" type="presParOf" srcId="{BE290587-BEEA-448E-BEC4-85AF89E14F0B}" destId="{13915B20-D36D-4CB9-8BD3-EBC73855E62C}" srcOrd="0" destOrd="0" presId="urn:microsoft.com/office/officeart/2018/2/layout/IconVerticalSolidList"/>
    <dgm:cxn modelId="{C42F5809-F2CA-4D92-BD98-23E3051E867E}" type="presParOf" srcId="{BE290587-BEEA-448E-BEC4-85AF89E14F0B}" destId="{14E84723-07E2-4457-A449-4F28B9025B6D}" srcOrd="1" destOrd="0" presId="urn:microsoft.com/office/officeart/2018/2/layout/IconVerticalSolidList"/>
    <dgm:cxn modelId="{43494D31-D6B3-42ED-80AF-C89DC3F744BE}" type="presParOf" srcId="{BE290587-BEEA-448E-BEC4-85AF89E14F0B}" destId="{7CAE41BC-77F7-43A7-8A73-78742A0CDC57}" srcOrd="2" destOrd="0" presId="urn:microsoft.com/office/officeart/2018/2/layout/IconVerticalSolidList"/>
    <dgm:cxn modelId="{F5CA4EE4-394D-45EA-B9BF-765557C02FE3}" type="presParOf" srcId="{BE290587-BEEA-448E-BEC4-85AF89E14F0B}" destId="{7001CFF2-193C-4A8D-8F72-487936EF1B4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EAADA3-DBE5-4F6F-B083-7D53358FC02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A5D167-668D-4292-A70F-D4E56853027C}">
      <dgm:prSet/>
      <dgm:spPr/>
      <dgm:t>
        <a:bodyPr/>
        <a:lstStyle/>
        <a:p>
          <a:pPr>
            <a:lnSpc>
              <a:spcPct val="100000"/>
            </a:lnSpc>
          </a:pPr>
          <a:r>
            <a:rPr lang="en-GB"/>
            <a:t>Automatic Address Correction</a:t>
          </a:r>
          <a:endParaRPr lang="en-US"/>
        </a:p>
      </dgm:t>
    </dgm:pt>
    <dgm:pt modelId="{98B74765-4E86-4D2C-83B6-59D675D87C1C}" type="parTrans" cxnId="{D57BFDBA-4A4E-4C1F-AB10-FFE154370BDF}">
      <dgm:prSet/>
      <dgm:spPr/>
      <dgm:t>
        <a:bodyPr/>
        <a:lstStyle/>
        <a:p>
          <a:endParaRPr lang="en-US"/>
        </a:p>
      </dgm:t>
    </dgm:pt>
    <dgm:pt modelId="{FFEA8741-60EC-462A-8722-A4CD9DCE472F}" type="sibTrans" cxnId="{D57BFDBA-4A4E-4C1F-AB10-FFE154370BDF}">
      <dgm:prSet/>
      <dgm:spPr/>
      <dgm:t>
        <a:bodyPr/>
        <a:lstStyle/>
        <a:p>
          <a:endParaRPr lang="en-US"/>
        </a:p>
      </dgm:t>
    </dgm:pt>
    <dgm:pt modelId="{2AD24EBF-562E-43D6-9690-4DBA36C62CB2}">
      <dgm:prSet/>
      <dgm:spPr/>
      <dgm:t>
        <a:bodyPr/>
        <a:lstStyle/>
        <a:p>
          <a:pPr>
            <a:lnSpc>
              <a:spcPct val="100000"/>
            </a:lnSpc>
          </a:pPr>
          <a:r>
            <a:rPr lang="en-US"/>
            <a:t>Reduction in Errors</a:t>
          </a:r>
        </a:p>
      </dgm:t>
    </dgm:pt>
    <dgm:pt modelId="{E54B0CC7-5CAB-4219-8DD2-2726C9B94674}" type="parTrans" cxnId="{2764DEB1-4543-4F9C-8504-2A98E8F97FA4}">
      <dgm:prSet/>
      <dgm:spPr/>
      <dgm:t>
        <a:bodyPr/>
        <a:lstStyle/>
        <a:p>
          <a:endParaRPr lang="en-US"/>
        </a:p>
      </dgm:t>
    </dgm:pt>
    <dgm:pt modelId="{E7B4C0AE-F6C0-4153-BC75-57811A53283F}" type="sibTrans" cxnId="{2764DEB1-4543-4F9C-8504-2A98E8F97FA4}">
      <dgm:prSet/>
      <dgm:spPr/>
      <dgm:t>
        <a:bodyPr/>
        <a:lstStyle/>
        <a:p>
          <a:endParaRPr lang="en-US"/>
        </a:p>
      </dgm:t>
    </dgm:pt>
    <dgm:pt modelId="{55D7C5F3-F0DF-4532-8A29-63E0ABA970B5}" type="pres">
      <dgm:prSet presAssocID="{32EAADA3-DBE5-4F6F-B083-7D53358FC020}" presName="root" presStyleCnt="0">
        <dgm:presLayoutVars>
          <dgm:dir/>
          <dgm:resizeHandles val="exact"/>
        </dgm:presLayoutVars>
      </dgm:prSet>
      <dgm:spPr/>
    </dgm:pt>
    <dgm:pt modelId="{7562F665-7D22-4010-8AC3-817F7CBD74DE}" type="pres">
      <dgm:prSet presAssocID="{38A5D167-668D-4292-A70F-D4E56853027C}" presName="compNode" presStyleCnt="0"/>
      <dgm:spPr/>
    </dgm:pt>
    <dgm:pt modelId="{DB66B8FA-F74A-4E3B-8BF6-CB160B5D370A}" type="pres">
      <dgm:prSet presAssocID="{38A5D167-668D-4292-A70F-D4E56853027C}" presName="bgRect" presStyleLbl="bgShp" presStyleIdx="0" presStyleCnt="2"/>
      <dgm:spPr/>
    </dgm:pt>
    <dgm:pt modelId="{A322EE86-FE6E-4C56-BA15-B97BDD37648C}" type="pres">
      <dgm:prSet presAssocID="{38A5D167-668D-4292-A70F-D4E56853027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ic Wand Auto with solid fill"/>
        </a:ext>
      </dgm:extLst>
    </dgm:pt>
    <dgm:pt modelId="{E6DB98CB-BED8-47B3-B69B-BC0E5BABC44A}" type="pres">
      <dgm:prSet presAssocID="{38A5D167-668D-4292-A70F-D4E56853027C}" presName="spaceRect" presStyleCnt="0"/>
      <dgm:spPr/>
    </dgm:pt>
    <dgm:pt modelId="{F2E3B05B-B5D2-4D27-82CF-166224FBDA26}" type="pres">
      <dgm:prSet presAssocID="{38A5D167-668D-4292-A70F-D4E56853027C}" presName="parTx" presStyleLbl="revTx" presStyleIdx="0" presStyleCnt="2">
        <dgm:presLayoutVars>
          <dgm:chMax val="0"/>
          <dgm:chPref val="0"/>
        </dgm:presLayoutVars>
      </dgm:prSet>
      <dgm:spPr/>
    </dgm:pt>
    <dgm:pt modelId="{25E775B0-1CB2-49C2-97AB-AF47A84CE777}" type="pres">
      <dgm:prSet presAssocID="{FFEA8741-60EC-462A-8722-A4CD9DCE472F}" presName="sibTrans" presStyleCnt="0"/>
      <dgm:spPr/>
    </dgm:pt>
    <dgm:pt modelId="{28940C8D-D1F2-4A8D-BC75-D854F465233B}" type="pres">
      <dgm:prSet presAssocID="{2AD24EBF-562E-43D6-9690-4DBA36C62CB2}" presName="compNode" presStyleCnt="0"/>
      <dgm:spPr/>
    </dgm:pt>
    <dgm:pt modelId="{5D62881D-C1B0-4EBF-8967-07B4421969A2}" type="pres">
      <dgm:prSet presAssocID="{2AD24EBF-562E-43D6-9690-4DBA36C62CB2}" presName="bgRect" presStyleLbl="bgShp" presStyleIdx="1" presStyleCnt="2"/>
      <dgm:spPr/>
    </dgm:pt>
    <dgm:pt modelId="{816A6A7C-E365-4DD6-AE1A-F868855D6B4E}" type="pres">
      <dgm:prSet presAssocID="{2AD24EBF-562E-43D6-9690-4DBA36C62CB2}"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Cross with solid fill"/>
        </a:ext>
      </dgm:extLst>
    </dgm:pt>
    <dgm:pt modelId="{12B48247-5245-45D1-A7D7-DDEB9BCDE534}" type="pres">
      <dgm:prSet presAssocID="{2AD24EBF-562E-43D6-9690-4DBA36C62CB2}" presName="spaceRect" presStyleCnt="0"/>
      <dgm:spPr/>
    </dgm:pt>
    <dgm:pt modelId="{43EFDA3C-F4FA-4070-BFCC-C6770FB56385}" type="pres">
      <dgm:prSet presAssocID="{2AD24EBF-562E-43D6-9690-4DBA36C62CB2}" presName="parTx" presStyleLbl="revTx" presStyleIdx="1" presStyleCnt="2">
        <dgm:presLayoutVars>
          <dgm:chMax val="0"/>
          <dgm:chPref val="0"/>
        </dgm:presLayoutVars>
      </dgm:prSet>
      <dgm:spPr/>
    </dgm:pt>
  </dgm:ptLst>
  <dgm:cxnLst>
    <dgm:cxn modelId="{5A17341F-FD2F-4562-A774-012A2F2B0AA2}" type="presOf" srcId="{2AD24EBF-562E-43D6-9690-4DBA36C62CB2}" destId="{43EFDA3C-F4FA-4070-BFCC-C6770FB56385}" srcOrd="0" destOrd="0" presId="urn:microsoft.com/office/officeart/2018/2/layout/IconVerticalSolidList"/>
    <dgm:cxn modelId="{AF73BC39-2081-4FE4-93E2-EA0CB84EB341}" type="presOf" srcId="{38A5D167-668D-4292-A70F-D4E56853027C}" destId="{F2E3B05B-B5D2-4D27-82CF-166224FBDA26}" srcOrd="0" destOrd="0" presId="urn:microsoft.com/office/officeart/2018/2/layout/IconVerticalSolidList"/>
    <dgm:cxn modelId="{2764DEB1-4543-4F9C-8504-2A98E8F97FA4}" srcId="{32EAADA3-DBE5-4F6F-B083-7D53358FC020}" destId="{2AD24EBF-562E-43D6-9690-4DBA36C62CB2}" srcOrd="1" destOrd="0" parTransId="{E54B0CC7-5CAB-4219-8DD2-2726C9B94674}" sibTransId="{E7B4C0AE-F6C0-4153-BC75-57811A53283F}"/>
    <dgm:cxn modelId="{D57BFDBA-4A4E-4C1F-AB10-FFE154370BDF}" srcId="{32EAADA3-DBE5-4F6F-B083-7D53358FC020}" destId="{38A5D167-668D-4292-A70F-D4E56853027C}" srcOrd="0" destOrd="0" parTransId="{98B74765-4E86-4D2C-83B6-59D675D87C1C}" sibTransId="{FFEA8741-60EC-462A-8722-A4CD9DCE472F}"/>
    <dgm:cxn modelId="{4B10BBF6-3740-47B4-B14F-26BA8CF01919}" type="presOf" srcId="{32EAADA3-DBE5-4F6F-B083-7D53358FC020}" destId="{55D7C5F3-F0DF-4532-8A29-63E0ABA970B5}" srcOrd="0" destOrd="0" presId="urn:microsoft.com/office/officeart/2018/2/layout/IconVerticalSolidList"/>
    <dgm:cxn modelId="{4A7FE078-E50C-4290-8B0A-CB47BEE77B77}" type="presParOf" srcId="{55D7C5F3-F0DF-4532-8A29-63E0ABA970B5}" destId="{7562F665-7D22-4010-8AC3-817F7CBD74DE}" srcOrd="0" destOrd="0" presId="urn:microsoft.com/office/officeart/2018/2/layout/IconVerticalSolidList"/>
    <dgm:cxn modelId="{1E11A0A0-73A5-4808-8773-1D1E7B7A6008}" type="presParOf" srcId="{7562F665-7D22-4010-8AC3-817F7CBD74DE}" destId="{DB66B8FA-F74A-4E3B-8BF6-CB160B5D370A}" srcOrd="0" destOrd="0" presId="urn:microsoft.com/office/officeart/2018/2/layout/IconVerticalSolidList"/>
    <dgm:cxn modelId="{71B46A9E-5DE8-446B-94D4-5E796A4CFC31}" type="presParOf" srcId="{7562F665-7D22-4010-8AC3-817F7CBD74DE}" destId="{A322EE86-FE6E-4C56-BA15-B97BDD37648C}" srcOrd="1" destOrd="0" presId="urn:microsoft.com/office/officeart/2018/2/layout/IconVerticalSolidList"/>
    <dgm:cxn modelId="{21180DA6-F019-45B2-B99C-AE9B680B5B18}" type="presParOf" srcId="{7562F665-7D22-4010-8AC3-817F7CBD74DE}" destId="{E6DB98CB-BED8-47B3-B69B-BC0E5BABC44A}" srcOrd="2" destOrd="0" presId="urn:microsoft.com/office/officeart/2018/2/layout/IconVerticalSolidList"/>
    <dgm:cxn modelId="{7118828B-09D4-49A2-A550-BFBDFA00A7F1}" type="presParOf" srcId="{7562F665-7D22-4010-8AC3-817F7CBD74DE}" destId="{F2E3B05B-B5D2-4D27-82CF-166224FBDA26}" srcOrd="3" destOrd="0" presId="urn:microsoft.com/office/officeart/2018/2/layout/IconVerticalSolidList"/>
    <dgm:cxn modelId="{919B219C-36EB-4CFA-813B-DD488FC29400}" type="presParOf" srcId="{55D7C5F3-F0DF-4532-8A29-63E0ABA970B5}" destId="{25E775B0-1CB2-49C2-97AB-AF47A84CE777}" srcOrd="1" destOrd="0" presId="urn:microsoft.com/office/officeart/2018/2/layout/IconVerticalSolidList"/>
    <dgm:cxn modelId="{18523480-4AF4-4967-A813-1187D6267922}" type="presParOf" srcId="{55D7C5F3-F0DF-4532-8A29-63E0ABA970B5}" destId="{28940C8D-D1F2-4A8D-BC75-D854F465233B}" srcOrd="2" destOrd="0" presId="urn:microsoft.com/office/officeart/2018/2/layout/IconVerticalSolidList"/>
    <dgm:cxn modelId="{5CAD6520-3487-4F7C-8192-A6B9D9516BB6}" type="presParOf" srcId="{28940C8D-D1F2-4A8D-BC75-D854F465233B}" destId="{5D62881D-C1B0-4EBF-8967-07B4421969A2}" srcOrd="0" destOrd="0" presId="urn:microsoft.com/office/officeart/2018/2/layout/IconVerticalSolidList"/>
    <dgm:cxn modelId="{B9662F5D-1182-473E-BFFA-3CBC378B1323}" type="presParOf" srcId="{28940C8D-D1F2-4A8D-BC75-D854F465233B}" destId="{816A6A7C-E365-4DD6-AE1A-F868855D6B4E}" srcOrd="1" destOrd="0" presId="urn:microsoft.com/office/officeart/2018/2/layout/IconVerticalSolidList"/>
    <dgm:cxn modelId="{3DA5DFAE-51AB-415E-A2EF-08F2015BFC96}" type="presParOf" srcId="{28940C8D-D1F2-4A8D-BC75-D854F465233B}" destId="{12B48247-5245-45D1-A7D7-DDEB9BCDE534}" srcOrd="2" destOrd="0" presId="urn:microsoft.com/office/officeart/2018/2/layout/IconVerticalSolidList"/>
    <dgm:cxn modelId="{CE5AFB43-160D-4521-B468-6815C5CF39E6}" type="presParOf" srcId="{28940C8D-D1F2-4A8D-BC75-D854F465233B}" destId="{43EFDA3C-F4FA-4070-BFCC-C6770FB5638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EB68EE-CF48-41E0-BBFE-83B26005721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815310-4B9D-4A39-85C4-E6334B1D25CA}">
      <dgm:prSet/>
      <dgm:spPr/>
      <dgm:t>
        <a:bodyPr/>
        <a:lstStyle/>
        <a:p>
          <a:pPr>
            <a:lnSpc>
              <a:spcPct val="100000"/>
            </a:lnSpc>
          </a:pPr>
          <a:r>
            <a:rPr lang="en-US"/>
            <a:t>More efficiency due to faster processing</a:t>
          </a:r>
        </a:p>
      </dgm:t>
    </dgm:pt>
    <dgm:pt modelId="{E6DA3283-BA6F-4AEC-BC5A-385A26C27F3F}" type="parTrans" cxnId="{A7DA7A0B-A456-48E3-A6F2-0BB7144CB78B}">
      <dgm:prSet/>
      <dgm:spPr/>
      <dgm:t>
        <a:bodyPr/>
        <a:lstStyle/>
        <a:p>
          <a:endParaRPr lang="en-US"/>
        </a:p>
      </dgm:t>
    </dgm:pt>
    <dgm:pt modelId="{B6CF5D07-3562-43E7-A555-8EAB2FAABEBC}" type="sibTrans" cxnId="{A7DA7A0B-A456-48E3-A6F2-0BB7144CB78B}">
      <dgm:prSet/>
      <dgm:spPr/>
      <dgm:t>
        <a:bodyPr/>
        <a:lstStyle/>
        <a:p>
          <a:endParaRPr lang="en-US"/>
        </a:p>
      </dgm:t>
    </dgm:pt>
    <dgm:pt modelId="{BE4F1569-883A-4402-81AB-1EF472B11978}">
      <dgm:prSet/>
      <dgm:spPr/>
      <dgm:t>
        <a:bodyPr/>
        <a:lstStyle/>
        <a:p>
          <a:pPr>
            <a:lnSpc>
              <a:spcPct val="100000"/>
            </a:lnSpc>
          </a:pPr>
          <a:r>
            <a:rPr lang="en-US"/>
            <a:t>Less manual work </a:t>
          </a:r>
        </a:p>
      </dgm:t>
    </dgm:pt>
    <dgm:pt modelId="{30D3427F-7F62-44CC-9793-CAB6508645E5}" type="parTrans" cxnId="{361473E5-1982-4D76-A76F-CB9CA8B32B14}">
      <dgm:prSet/>
      <dgm:spPr/>
      <dgm:t>
        <a:bodyPr/>
        <a:lstStyle/>
        <a:p>
          <a:endParaRPr lang="en-US"/>
        </a:p>
      </dgm:t>
    </dgm:pt>
    <dgm:pt modelId="{49A18621-2906-44CC-876D-F8EC8CD63660}" type="sibTrans" cxnId="{361473E5-1982-4D76-A76F-CB9CA8B32B14}">
      <dgm:prSet/>
      <dgm:spPr/>
      <dgm:t>
        <a:bodyPr/>
        <a:lstStyle/>
        <a:p>
          <a:endParaRPr lang="en-US"/>
        </a:p>
      </dgm:t>
    </dgm:pt>
    <dgm:pt modelId="{8666848B-C19E-4A7A-B22E-797FBD4A3EEC}">
      <dgm:prSet/>
      <dgm:spPr/>
      <dgm:t>
        <a:bodyPr/>
        <a:lstStyle/>
        <a:p>
          <a:pPr>
            <a:lnSpc>
              <a:spcPct val="100000"/>
            </a:lnSpc>
          </a:pPr>
          <a:r>
            <a:rPr lang="en-US"/>
            <a:t>Fewer errors due to automation</a:t>
          </a:r>
        </a:p>
      </dgm:t>
    </dgm:pt>
    <dgm:pt modelId="{B529EE1B-CE6D-450F-840E-F73FB1719862}" type="parTrans" cxnId="{BC61CC64-17B2-4714-90D8-6A376A07F6DD}">
      <dgm:prSet/>
      <dgm:spPr/>
      <dgm:t>
        <a:bodyPr/>
        <a:lstStyle/>
        <a:p>
          <a:endParaRPr lang="en-US"/>
        </a:p>
      </dgm:t>
    </dgm:pt>
    <dgm:pt modelId="{0732F0C2-D062-4E10-84C8-523C91C11253}" type="sibTrans" cxnId="{BC61CC64-17B2-4714-90D8-6A376A07F6DD}">
      <dgm:prSet/>
      <dgm:spPr/>
      <dgm:t>
        <a:bodyPr/>
        <a:lstStyle/>
        <a:p>
          <a:endParaRPr lang="en-US"/>
        </a:p>
      </dgm:t>
    </dgm:pt>
    <dgm:pt modelId="{5BA810E1-8A88-4408-9128-AD3C82FE4FBC}">
      <dgm:prSet/>
      <dgm:spPr/>
      <dgm:t>
        <a:bodyPr/>
        <a:lstStyle/>
        <a:p>
          <a:pPr>
            <a:lnSpc>
              <a:spcPct val="100000"/>
            </a:lnSpc>
          </a:pPr>
          <a:r>
            <a:rPr lang="en-US"/>
            <a:t>Bundling the finance department process into one day instead of two</a:t>
          </a:r>
        </a:p>
      </dgm:t>
    </dgm:pt>
    <dgm:pt modelId="{969A0F92-CD0F-44F3-8549-5066ECCB4D84}" type="parTrans" cxnId="{439ADAF7-670D-4DAF-AFE5-2E8FCA5F7719}">
      <dgm:prSet/>
      <dgm:spPr/>
      <dgm:t>
        <a:bodyPr/>
        <a:lstStyle/>
        <a:p>
          <a:endParaRPr lang="en-US"/>
        </a:p>
      </dgm:t>
    </dgm:pt>
    <dgm:pt modelId="{5C148159-4816-4955-87E2-1F67CD634B02}" type="sibTrans" cxnId="{439ADAF7-670D-4DAF-AFE5-2E8FCA5F7719}">
      <dgm:prSet/>
      <dgm:spPr/>
      <dgm:t>
        <a:bodyPr/>
        <a:lstStyle/>
        <a:p>
          <a:endParaRPr lang="en-US"/>
        </a:p>
      </dgm:t>
    </dgm:pt>
    <dgm:pt modelId="{C0872DC6-2188-43D8-8E1A-94F1D755305E}" type="pres">
      <dgm:prSet presAssocID="{68EB68EE-CF48-41E0-BBFE-83B260057215}" presName="root" presStyleCnt="0">
        <dgm:presLayoutVars>
          <dgm:dir/>
          <dgm:resizeHandles val="exact"/>
        </dgm:presLayoutVars>
      </dgm:prSet>
      <dgm:spPr/>
    </dgm:pt>
    <dgm:pt modelId="{03A3C10B-F737-4687-B5FF-109B57BBB0A6}" type="pres">
      <dgm:prSet presAssocID="{50815310-4B9D-4A39-85C4-E6334B1D25CA}" presName="compNode" presStyleCnt="0"/>
      <dgm:spPr/>
    </dgm:pt>
    <dgm:pt modelId="{CFF67583-B6F7-4DAE-9AEF-987F5E35EECF}" type="pres">
      <dgm:prSet presAssocID="{50815310-4B9D-4A39-85C4-E6334B1D25CA}" presName="bgRect" presStyleLbl="bgShp" presStyleIdx="0" presStyleCnt="4"/>
      <dgm:spPr/>
    </dgm:pt>
    <dgm:pt modelId="{017A69E1-B109-430A-B664-EF6C087E6156}" type="pres">
      <dgm:prSet presAssocID="{50815310-4B9D-4A39-85C4-E6334B1D25C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puhr"/>
        </a:ext>
      </dgm:extLst>
    </dgm:pt>
    <dgm:pt modelId="{B9F9F90C-D572-421B-9E00-8854FD2C2D44}" type="pres">
      <dgm:prSet presAssocID="{50815310-4B9D-4A39-85C4-E6334B1D25CA}" presName="spaceRect" presStyleCnt="0"/>
      <dgm:spPr/>
    </dgm:pt>
    <dgm:pt modelId="{4121B796-ED5F-4160-A6F7-BD8DA88642BD}" type="pres">
      <dgm:prSet presAssocID="{50815310-4B9D-4A39-85C4-E6334B1D25CA}" presName="parTx" presStyleLbl="revTx" presStyleIdx="0" presStyleCnt="4">
        <dgm:presLayoutVars>
          <dgm:chMax val="0"/>
          <dgm:chPref val="0"/>
        </dgm:presLayoutVars>
      </dgm:prSet>
      <dgm:spPr/>
    </dgm:pt>
    <dgm:pt modelId="{3125F16A-FEC9-446E-9AF3-EB9599072E5E}" type="pres">
      <dgm:prSet presAssocID="{B6CF5D07-3562-43E7-A555-8EAB2FAABEBC}" presName="sibTrans" presStyleCnt="0"/>
      <dgm:spPr/>
    </dgm:pt>
    <dgm:pt modelId="{551DD61E-A889-41EE-84E7-702ACFCE5E08}" type="pres">
      <dgm:prSet presAssocID="{BE4F1569-883A-4402-81AB-1EF472B11978}" presName="compNode" presStyleCnt="0"/>
      <dgm:spPr/>
    </dgm:pt>
    <dgm:pt modelId="{34AE1B98-366A-446F-9735-311C619DE157}" type="pres">
      <dgm:prSet presAssocID="{BE4F1569-883A-4402-81AB-1EF472B11978}" presName="bgRect" presStyleLbl="bgShp" presStyleIdx="1" presStyleCnt="4"/>
      <dgm:spPr/>
    </dgm:pt>
    <dgm:pt modelId="{A0694716-452B-4763-8AD4-50EA6453F1A0}" type="pres">
      <dgm:prSet presAssocID="{BE4F1569-883A-4402-81AB-1EF472B119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solidFill>
            <a:srgbClr val="00B050">
              <a:alpha val="0"/>
            </a:srgbClr>
          </a:solidFill>
        </a:ln>
      </dgm:spPr>
      <dgm:extLst>
        <a:ext uri="{E40237B7-FDA0-4F09-8148-C483321AD2D9}">
          <dgm14:cNvPr xmlns:dgm14="http://schemas.microsoft.com/office/drawing/2010/diagram" id="0" name="" descr="Dokument"/>
        </a:ext>
      </dgm:extLst>
    </dgm:pt>
    <dgm:pt modelId="{285BD7A3-07CF-4B48-ADA0-94F59CC93011}" type="pres">
      <dgm:prSet presAssocID="{BE4F1569-883A-4402-81AB-1EF472B11978}" presName="spaceRect" presStyleCnt="0"/>
      <dgm:spPr/>
    </dgm:pt>
    <dgm:pt modelId="{ECCDF27A-5DB1-4306-8444-CF018EE68546}" type="pres">
      <dgm:prSet presAssocID="{BE4F1569-883A-4402-81AB-1EF472B11978}" presName="parTx" presStyleLbl="revTx" presStyleIdx="1" presStyleCnt="4">
        <dgm:presLayoutVars>
          <dgm:chMax val="0"/>
          <dgm:chPref val="0"/>
        </dgm:presLayoutVars>
      </dgm:prSet>
      <dgm:spPr/>
    </dgm:pt>
    <dgm:pt modelId="{B049A614-109A-46F4-8CE7-B895F58B385C}" type="pres">
      <dgm:prSet presAssocID="{49A18621-2906-44CC-876D-F8EC8CD63660}" presName="sibTrans" presStyleCnt="0"/>
      <dgm:spPr/>
    </dgm:pt>
    <dgm:pt modelId="{FCCBA873-ACDE-4114-AC48-C116BC3DAB18}" type="pres">
      <dgm:prSet presAssocID="{8666848B-C19E-4A7A-B22E-797FBD4A3EEC}" presName="compNode" presStyleCnt="0"/>
      <dgm:spPr/>
    </dgm:pt>
    <dgm:pt modelId="{CAD49841-C30B-4A12-B028-F28A89EE0FD1}" type="pres">
      <dgm:prSet presAssocID="{8666848B-C19E-4A7A-B22E-797FBD4A3EEC}" presName="bgRect" presStyleLbl="bgShp" presStyleIdx="2" presStyleCnt="4"/>
      <dgm:spPr/>
    </dgm:pt>
    <dgm:pt modelId="{40B0D773-2AFC-42DF-A18F-7DEB2CC6CA84}" type="pres">
      <dgm:prSet presAssocID="{8666848B-C19E-4A7A-B22E-797FBD4A3E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ung"/>
        </a:ext>
      </dgm:extLst>
    </dgm:pt>
    <dgm:pt modelId="{8ED71649-98CC-4685-ABC1-3BE7894558BD}" type="pres">
      <dgm:prSet presAssocID="{8666848B-C19E-4A7A-B22E-797FBD4A3EEC}" presName="spaceRect" presStyleCnt="0"/>
      <dgm:spPr/>
    </dgm:pt>
    <dgm:pt modelId="{82EB9F2F-A3FA-45D6-ADD7-415F572E4661}" type="pres">
      <dgm:prSet presAssocID="{8666848B-C19E-4A7A-B22E-797FBD4A3EEC}" presName="parTx" presStyleLbl="revTx" presStyleIdx="2" presStyleCnt="4">
        <dgm:presLayoutVars>
          <dgm:chMax val="0"/>
          <dgm:chPref val="0"/>
        </dgm:presLayoutVars>
      </dgm:prSet>
      <dgm:spPr/>
    </dgm:pt>
    <dgm:pt modelId="{46500C55-B856-47E0-BA96-9908BC020A1A}" type="pres">
      <dgm:prSet presAssocID="{0732F0C2-D062-4E10-84C8-523C91C11253}" presName="sibTrans" presStyleCnt="0"/>
      <dgm:spPr/>
    </dgm:pt>
    <dgm:pt modelId="{5FA8CC29-2EBB-4D31-9381-EC4BC87F742C}" type="pres">
      <dgm:prSet presAssocID="{5BA810E1-8A88-4408-9128-AD3C82FE4FBC}" presName="compNode" presStyleCnt="0"/>
      <dgm:spPr/>
    </dgm:pt>
    <dgm:pt modelId="{578A5F8C-6EB6-4B60-A370-802DAC23244D}" type="pres">
      <dgm:prSet presAssocID="{5BA810E1-8A88-4408-9128-AD3C82FE4FBC}" presName="bgRect" presStyleLbl="bgShp" presStyleIdx="3" presStyleCnt="4"/>
      <dgm:spPr/>
    </dgm:pt>
    <dgm:pt modelId="{54DB2E20-3903-4267-9972-86A0E7C54D5C}" type="pres">
      <dgm:prSet presAssocID="{5BA810E1-8A88-4408-9128-AD3C82FE4F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ld"/>
        </a:ext>
      </dgm:extLst>
    </dgm:pt>
    <dgm:pt modelId="{EDEF426F-5604-4AF8-9980-5F95AA23B013}" type="pres">
      <dgm:prSet presAssocID="{5BA810E1-8A88-4408-9128-AD3C82FE4FBC}" presName="spaceRect" presStyleCnt="0"/>
      <dgm:spPr/>
    </dgm:pt>
    <dgm:pt modelId="{39FF41A1-8D5B-476A-AA68-E11BA1E1F139}" type="pres">
      <dgm:prSet presAssocID="{5BA810E1-8A88-4408-9128-AD3C82FE4FBC}" presName="parTx" presStyleLbl="revTx" presStyleIdx="3" presStyleCnt="4">
        <dgm:presLayoutVars>
          <dgm:chMax val="0"/>
          <dgm:chPref val="0"/>
        </dgm:presLayoutVars>
      </dgm:prSet>
      <dgm:spPr/>
    </dgm:pt>
  </dgm:ptLst>
  <dgm:cxnLst>
    <dgm:cxn modelId="{A7DA7A0B-A456-48E3-A6F2-0BB7144CB78B}" srcId="{68EB68EE-CF48-41E0-BBFE-83B260057215}" destId="{50815310-4B9D-4A39-85C4-E6334B1D25CA}" srcOrd="0" destOrd="0" parTransId="{E6DA3283-BA6F-4AEC-BC5A-385A26C27F3F}" sibTransId="{B6CF5D07-3562-43E7-A555-8EAB2FAABEBC}"/>
    <dgm:cxn modelId="{1A0A7924-4CA1-4066-B72B-6F0DDF8018D6}" type="presOf" srcId="{68EB68EE-CF48-41E0-BBFE-83B260057215}" destId="{C0872DC6-2188-43D8-8E1A-94F1D755305E}" srcOrd="0" destOrd="0" presId="urn:microsoft.com/office/officeart/2018/2/layout/IconVerticalSolidList"/>
    <dgm:cxn modelId="{F90B8641-4FDF-4812-BD22-A8518118D6A7}" type="presOf" srcId="{5BA810E1-8A88-4408-9128-AD3C82FE4FBC}" destId="{39FF41A1-8D5B-476A-AA68-E11BA1E1F139}" srcOrd="0" destOrd="0" presId="urn:microsoft.com/office/officeart/2018/2/layout/IconVerticalSolidList"/>
    <dgm:cxn modelId="{BC61CC64-17B2-4714-90D8-6A376A07F6DD}" srcId="{68EB68EE-CF48-41E0-BBFE-83B260057215}" destId="{8666848B-C19E-4A7A-B22E-797FBD4A3EEC}" srcOrd="2" destOrd="0" parTransId="{B529EE1B-CE6D-450F-840E-F73FB1719862}" sibTransId="{0732F0C2-D062-4E10-84C8-523C91C11253}"/>
    <dgm:cxn modelId="{1D91D089-7D55-4382-994B-E9DEEC80B7E0}" type="presOf" srcId="{8666848B-C19E-4A7A-B22E-797FBD4A3EEC}" destId="{82EB9F2F-A3FA-45D6-ADD7-415F572E4661}" srcOrd="0" destOrd="0" presId="urn:microsoft.com/office/officeart/2018/2/layout/IconVerticalSolidList"/>
    <dgm:cxn modelId="{BC40E1C6-B171-4240-97D8-45CBA321C0C2}" type="presOf" srcId="{50815310-4B9D-4A39-85C4-E6334B1D25CA}" destId="{4121B796-ED5F-4160-A6F7-BD8DA88642BD}" srcOrd="0" destOrd="0" presId="urn:microsoft.com/office/officeart/2018/2/layout/IconVerticalSolidList"/>
    <dgm:cxn modelId="{361473E5-1982-4D76-A76F-CB9CA8B32B14}" srcId="{68EB68EE-CF48-41E0-BBFE-83B260057215}" destId="{BE4F1569-883A-4402-81AB-1EF472B11978}" srcOrd="1" destOrd="0" parTransId="{30D3427F-7F62-44CC-9793-CAB6508645E5}" sibTransId="{49A18621-2906-44CC-876D-F8EC8CD63660}"/>
    <dgm:cxn modelId="{265763E9-49D7-4109-B86C-57DCD42C72C4}" type="presOf" srcId="{BE4F1569-883A-4402-81AB-1EF472B11978}" destId="{ECCDF27A-5DB1-4306-8444-CF018EE68546}" srcOrd="0" destOrd="0" presId="urn:microsoft.com/office/officeart/2018/2/layout/IconVerticalSolidList"/>
    <dgm:cxn modelId="{439ADAF7-670D-4DAF-AFE5-2E8FCA5F7719}" srcId="{68EB68EE-CF48-41E0-BBFE-83B260057215}" destId="{5BA810E1-8A88-4408-9128-AD3C82FE4FBC}" srcOrd="3" destOrd="0" parTransId="{969A0F92-CD0F-44F3-8549-5066ECCB4D84}" sibTransId="{5C148159-4816-4955-87E2-1F67CD634B02}"/>
    <dgm:cxn modelId="{6DA35B50-3679-4306-88D2-762F4C3A8AC4}" type="presParOf" srcId="{C0872DC6-2188-43D8-8E1A-94F1D755305E}" destId="{03A3C10B-F737-4687-B5FF-109B57BBB0A6}" srcOrd="0" destOrd="0" presId="urn:microsoft.com/office/officeart/2018/2/layout/IconVerticalSolidList"/>
    <dgm:cxn modelId="{883C3121-8A44-406A-BA91-02560B4E7B93}" type="presParOf" srcId="{03A3C10B-F737-4687-B5FF-109B57BBB0A6}" destId="{CFF67583-B6F7-4DAE-9AEF-987F5E35EECF}" srcOrd="0" destOrd="0" presId="urn:microsoft.com/office/officeart/2018/2/layout/IconVerticalSolidList"/>
    <dgm:cxn modelId="{7B03DCCA-F5E6-48C7-9E35-FDE60A4FCE68}" type="presParOf" srcId="{03A3C10B-F737-4687-B5FF-109B57BBB0A6}" destId="{017A69E1-B109-430A-B664-EF6C087E6156}" srcOrd="1" destOrd="0" presId="urn:microsoft.com/office/officeart/2018/2/layout/IconVerticalSolidList"/>
    <dgm:cxn modelId="{522D8CC1-0774-4B2B-BB59-29379E775C53}" type="presParOf" srcId="{03A3C10B-F737-4687-B5FF-109B57BBB0A6}" destId="{B9F9F90C-D572-421B-9E00-8854FD2C2D44}" srcOrd="2" destOrd="0" presId="urn:microsoft.com/office/officeart/2018/2/layout/IconVerticalSolidList"/>
    <dgm:cxn modelId="{E2F8D1FF-8C37-4944-BE7D-BCF3FF5441DC}" type="presParOf" srcId="{03A3C10B-F737-4687-B5FF-109B57BBB0A6}" destId="{4121B796-ED5F-4160-A6F7-BD8DA88642BD}" srcOrd="3" destOrd="0" presId="urn:microsoft.com/office/officeart/2018/2/layout/IconVerticalSolidList"/>
    <dgm:cxn modelId="{669E67AD-3122-4C9B-8789-9235D7580554}" type="presParOf" srcId="{C0872DC6-2188-43D8-8E1A-94F1D755305E}" destId="{3125F16A-FEC9-446E-9AF3-EB9599072E5E}" srcOrd="1" destOrd="0" presId="urn:microsoft.com/office/officeart/2018/2/layout/IconVerticalSolidList"/>
    <dgm:cxn modelId="{D7AEE1C7-E893-4401-95DC-E6BD9E737591}" type="presParOf" srcId="{C0872DC6-2188-43D8-8E1A-94F1D755305E}" destId="{551DD61E-A889-41EE-84E7-702ACFCE5E08}" srcOrd="2" destOrd="0" presId="urn:microsoft.com/office/officeart/2018/2/layout/IconVerticalSolidList"/>
    <dgm:cxn modelId="{B9C60615-1ADF-48EB-BBDF-CD427E263455}" type="presParOf" srcId="{551DD61E-A889-41EE-84E7-702ACFCE5E08}" destId="{34AE1B98-366A-446F-9735-311C619DE157}" srcOrd="0" destOrd="0" presId="urn:microsoft.com/office/officeart/2018/2/layout/IconVerticalSolidList"/>
    <dgm:cxn modelId="{82D2D49D-B877-4B6D-9359-B8E58F4F50AA}" type="presParOf" srcId="{551DD61E-A889-41EE-84E7-702ACFCE5E08}" destId="{A0694716-452B-4763-8AD4-50EA6453F1A0}" srcOrd="1" destOrd="0" presId="urn:microsoft.com/office/officeart/2018/2/layout/IconVerticalSolidList"/>
    <dgm:cxn modelId="{D267A92D-9937-4AA6-A389-5B91F5B9CE72}" type="presParOf" srcId="{551DD61E-A889-41EE-84E7-702ACFCE5E08}" destId="{285BD7A3-07CF-4B48-ADA0-94F59CC93011}" srcOrd="2" destOrd="0" presId="urn:microsoft.com/office/officeart/2018/2/layout/IconVerticalSolidList"/>
    <dgm:cxn modelId="{51FE619F-6392-4D6D-985B-7AA331654028}" type="presParOf" srcId="{551DD61E-A889-41EE-84E7-702ACFCE5E08}" destId="{ECCDF27A-5DB1-4306-8444-CF018EE68546}" srcOrd="3" destOrd="0" presId="urn:microsoft.com/office/officeart/2018/2/layout/IconVerticalSolidList"/>
    <dgm:cxn modelId="{E9256EA5-DFEE-499D-AAF5-473C18C9FFC5}" type="presParOf" srcId="{C0872DC6-2188-43D8-8E1A-94F1D755305E}" destId="{B049A614-109A-46F4-8CE7-B895F58B385C}" srcOrd="3" destOrd="0" presId="urn:microsoft.com/office/officeart/2018/2/layout/IconVerticalSolidList"/>
    <dgm:cxn modelId="{EE7845BF-A39D-4925-B2CE-5AED5C655B45}" type="presParOf" srcId="{C0872DC6-2188-43D8-8E1A-94F1D755305E}" destId="{FCCBA873-ACDE-4114-AC48-C116BC3DAB18}" srcOrd="4" destOrd="0" presId="urn:microsoft.com/office/officeart/2018/2/layout/IconVerticalSolidList"/>
    <dgm:cxn modelId="{16156A34-2A04-4243-B8A5-5362A2E4389C}" type="presParOf" srcId="{FCCBA873-ACDE-4114-AC48-C116BC3DAB18}" destId="{CAD49841-C30B-4A12-B028-F28A89EE0FD1}" srcOrd="0" destOrd="0" presId="urn:microsoft.com/office/officeart/2018/2/layout/IconVerticalSolidList"/>
    <dgm:cxn modelId="{1CA20062-1BFF-412A-B206-0103B3D7B0DD}" type="presParOf" srcId="{FCCBA873-ACDE-4114-AC48-C116BC3DAB18}" destId="{40B0D773-2AFC-42DF-A18F-7DEB2CC6CA84}" srcOrd="1" destOrd="0" presId="urn:microsoft.com/office/officeart/2018/2/layout/IconVerticalSolidList"/>
    <dgm:cxn modelId="{5B46ABB0-3982-4692-A16D-899485FE5083}" type="presParOf" srcId="{FCCBA873-ACDE-4114-AC48-C116BC3DAB18}" destId="{8ED71649-98CC-4685-ABC1-3BE7894558BD}" srcOrd="2" destOrd="0" presId="urn:microsoft.com/office/officeart/2018/2/layout/IconVerticalSolidList"/>
    <dgm:cxn modelId="{5CB33901-173F-4A83-B996-35A44C3FDA8D}" type="presParOf" srcId="{FCCBA873-ACDE-4114-AC48-C116BC3DAB18}" destId="{82EB9F2F-A3FA-45D6-ADD7-415F572E4661}" srcOrd="3" destOrd="0" presId="urn:microsoft.com/office/officeart/2018/2/layout/IconVerticalSolidList"/>
    <dgm:cxn modelId="{B6D74601-E255-4071-9C6D-F983F84A0CCB}" type="presParOf" srcId="{C0872DC6-2188-43D8-8E1A-94F1D755305E}" destId="{46500C55-B856-47E0-BA96-9908BC020A1A}" srcOrd="5" destOrd="0" presId="urn:microsoft.com/office/officeart/2018/2/layout/IconVerticalSolidList"/>
    <dgm:cxn modelId="{A074D5EC-7E44-46E1-8D4E-9E7B2EA9560A}" type="presParOf" srcId="{C0872DC6-2188-43D8-8E1A-94F1D755305E}" destId="{5FA8CC29-2EBB-4D31-9381-EC4BC87F742C}" srcOrd="6" destOrd="0" presId="urn:microsoft.com/office/officeart/2018/2/layout/IconVerticalSolidList"/>
    <dgm:cxn modelId="{55BA1780-1776-48C1-B650-97694CFAE3F9}" type="presParOf" srcId="{5FA8CC29-2EBB-4D31-9381-EC4BC87F742C}" destId="{578A5F8C-6EB6-4B60-A370-802DAC23244D}" srcOrd="0" destOrd="0" presId="urn:microsoft.com/office/officeart/2018/2/layout/IconVerticalSolidList"/>
    <dgm:cxn modelId="{27229BC3-77B7-4337-B133-805280AED572}" type="presParOf" srcId="{5FA8CC29-2EBB-4D31-9381-EC4BC87F742C}" destId="{54DB2E20-3903-4267-9972-86A0E7C54D5C}" srcOrd="1" destOrd="0" presId="urn:microsoft.com/office/officeart/2018/2/layout/IconVerticalSolidList"/>
    <dgm:cxn modelId="{2D80EE84-3598-44E0-99F7-4925C4C71771}" type="presParOf" srcId="{5FA8CC29-2EBB-4D31-9381-EC4BC87F742C}" destId="{EDEF426F-5604-4AF8-9980-5F95AA23B013}" srcOrd="2" destOrd="0" presId="urn:microsoft.com/office/officeart/2018/2/layout/IconVerticalSolidList"/>
    <dgm:cxn modelId="{4725C148-A0B4-4FA4-A675-5A2EC96B22C6}" type="presParOf" srcId="{5FA8CC29-2EBB-4D31-9381-EC4BC87F742C}" destId="{39FF41A1-8D5B-476A-AA68-E11BA1E1F13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6B8FA-F74A-4E3B-8BF6-CB160B5D370A}">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2EE86-FE6E-4C56-BA15-B97BDD37648C}">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E3B05B-B5D2-4D27-82CF-166224FBDA26}">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GB" sz="2200" kern="1200"/>
            <a:t>Feuerwächter AG </a:t>
          </a:r>
          <a:r>
            <a:rPr lang="en-US" sz="2200" kern="1200"/>
            <a:t>is active in the field of fire protection</a:t>
          </a:r>
        </a:p>
      </dsp:txBody>
      <dsp:txXfrm>
        <a:off x="1428292" y="2439"/>
        <a:ext cx="4873308" cy="1236616"/>
      </dsp:txXfrm>
    </dsp:sp>
    <dsp:sp modelId="{41F12764-84F8-4E91-A543-D50F98FC5946}">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557D8B-6978-4A69-8584-1113E1F2A016}">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BA6874-EF0E-4A3D-B387-37DC4E3A1E79}">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Got acquired by </a:t>
          </a:r>
          <a:r>
            <a:rPr lang="en-US" sz="2200" kern="1200" err="1"/>
            <a:t>FlameShield</a:t>
          </a:r>
          <a:r>
            <a:rPr lang="en-US" sz="2200" kern="1200"/>
            <a:t> Co. </a:t>
          </a:r>
        </a:p>
      </dsp:txBody>
      <dsp:txXfrm>
        <a:off x="1428292" y="1548210"/>
        <a:ext cx="4873308" cy="1236616"/>
      </dsp:txXfrm>
    </dsp:sp>
    <dsp:sp modelId="{5D62881D-C1B0-4EBF-8967-07B4421969A2}">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A6A7C-E365-4DD6-AE1A-F868855D6B4E}">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EFDA3C-F4FA-4070-BFCC-C6770FB56385}">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Needs to adapt to </a:t>
          </a:r>
          <a:r>
            <a:rPr lang="en-US" sz="2200" kern="1200" err="1"/>
            <a:t>FlameShield</a:t>
          </a:r>
          <a:r>
            <a:rPr lang="en-US" sz="2200" kern="1200"/>
            <a:t> Co. SAP system</a:t>
          </a:r>
        </a:p>
      </dsp:txBody>
      <dsp:txXfrm>
        <a:off x="1428292" y="3093981"/>
        <a:ext cx="4873308" cy="1236616"/>
      </dsp:txXfrm>
    </dsp:sp>
    <dsp:sp modelId="{39F5925D-40EB-4C38-B3DF-00F23B3B4194}">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A0710-00FB-4AE5-9151-574F023CFAE2}">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22635-9860-47E7-822C-81FB6F09342E}">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Optimize the process </a:t>
          </a:r>
        </a:p>
      </dsp:txBody>
      <dsp:txXfrm>
        <a:off x="1428292" y="4639752"/>
        <a:ext cx="4873308" cy="1236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EBAA1-550C-482F-9F30-5C0126C945AA}">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810D4-D3DF-45F0-B0AE-4104C4B15C4E}">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AD2C1-A23C-40F6-B668-DAB1D372758A}">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GB" sz="2200" kern="1200"/>
            <a:t>Duration of the Process</a:t>
          </a:r>
          <a:endParaRPr lang="en-US" sz="2200" kern="1200"/>
        </a:p>
      </dsp:txBody>
      <dsp:txXfrm>
        <a:off x="1428292" y="2439"/>
        <a:ext cx="4873308" cy="1236616"/>
      </dsp:txXfrm>
    </dsp:sp>
    <dsp:sp modelId="{F68225F4-E313-4F26-82A3-F343E3D12006}">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3833BF-AC9D-40DA-82B0-5596D332D889}">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8727EB-5E29-4AD0-A96D-E93AF1D13A61}">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GB" sz="2200" kern="1200"/>
            <a:t>Setting dunning blocks</a:t>
          </a:r>
          <a:endParaRPr lang="en-US" sz="2200" kern="1200"/>
        </a:p>
      </dsp:txBody>
      <dsp:txXfrm>
        <a:off x="1428292" y="1548210"/>
        <a:ext cx="4873308" cy="1236616"/>
      </dsp:txXfrm>
    </dsp:sp>
    <dsp:sp modelId="{DD0CE40D-D36B-48EA-805D-0F1ACAF4B1C6}">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F31B01-EAE2-4597-B24A-9B0CF6FC81D6}">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211242-57E1-4EBC-B394-92FA7F89FCAC}">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GB" sz="2200" kern="1200"/>
            <a:t>Correction of dunning addresses</a:t>
          </a:r>
          <a:endParaRPr lang="en-US" sz="2200" kern="1200"/>
        </a:p>
      </dsp:txBody>
      <dsp:txXfrm>
        <a:off x="1428292" y="3093981"/>
        <a:ext cx="4873308" cy="1236616"/>
      </dsp:txXfrm>
    </dsp:sp>
    <dsp:sp modelId="{13915B20-D36D-4CB9-8BD3-EBC73855E62C}">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E84723-07E2-4457-A449-4F28B9025B6D}">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01CFF2-193C-4A8D-8F72-487936EF1B4D}">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GB" sz="2200" kern="1200"/>
            <a:t>Export of the dunning notices sent by post</a:t>
          </a:r>
          <a:endParaRPr lang="en-US" sz="2200" kern="1200"/>
        </a:p>
      </dsp:txBody>
      <dsp:txXfrm>
        <a:off x="1428292" y="4639752"/>
        <a:ext cx="4873308" cy="1236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6B8FA-F74A-4E3B-8BF6-CB160B5D370A}">
      <dsp:nvSpPr>
        <dsp:cNvPr id="0" name=""/>
        <dsp:cNvSpPr/>
      </dsp:nvSpPr>
      <dsp:spPr>
        <a:xfrm>
          <a:off x="0" y="495798"/>
          <a:ext cx="6017493" cy="9153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2EE86-FE6E-4C56-BA15-B97BDD37648C}">
      <dsp:nvSpPr>
        <dsp:cNvPr id="0" name=""/>
        <dsp:cNvSpPr/>
      </dsp:nvSpPr>
      <dsp:spPr>
        <a:xfrm>
          <a:off x="276884" y="701745"/>
          <a:ext cx="503426" cy="5034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E3B05B-B5D2-4D27-82CF-166224FBDA26}">
      <dsp:nvSpPr>
        <dsp:cNvPr id="0" name=""/>
        <dsp:cNvSpPr/>
      </dsp:nvSpPr>
      <dsp:spPr>
        <a:xfrm>
          <a:off x="1057194" y="495798"/>
          <a:ext cx="4960299" cy="915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1" tIns="96871" rIns="96871" bIns="96871" numCol="1" spcCol="1270" anchor="ctr" anchorCtr="0">
          <a:noAutofit/>
        </a:bodyPr>
        <a:lstStyle/>
        <a:p>
          <a:pPr marL="0" lvl="0" indent="0" algn="l" defTabSz="1111250">
            <a:lnSpc>
              <a:spcPct val="100000"/>
            </a:lnSpc>
            <a:spcBef>
              <a:spcPct val="0"/>
            </a:spcBef>
            <a:spcAft>
              <a:spcPct val="35000"/>
            </a:spcAft>
            <a:buNone/>
          </a:pPr>
          <a:r>
            <a:rPr lang="en-GB" sz="2500" kern="1200"/>
            <a:t>Automatic Address Correction</a:t>
          </a:r>
          <a:endParaRPr lang="en-US" sz="2500" kern="1200"/>
        </a:p>
      </dsp:txBody>
      <dsp:txXfrm>
        <a:off x="1057194" y="495798"/>
        <a:ext cx="4960299" cy="915320"/>
      </dsp:txXfrm>
    </dsp:sp>
    <dsp:sp modelId="{5D62881D-C1B0-4EBF-8967-07B4421969A2}">
      <dsp:nvSpPr>
        <dsp:cNvPr id="0" name=""/>
        <dsp:cNvSpPr/>
      </dsp:nvSpPr>
      <dsp:spPr>
        <a:xfrm>
          <a:off x="0" y="1639948"/>
          <a:ext cx="6017493" cy="9153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A6A7C-E365-4DD6-AE1A-F868855D6B4E}">
      <dsp:nvSpPr>
        <dsp:cNvPr id="0" name=""/>
        <dsp:cNvSpPr/>
      </dsp:nvSpPr>
      <dsp:spPr>
        <a:xfrm>
          <a:off x="276884" y="1845895"/>
          <a:ext cx="503426" cy="5034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EFDA3C-F4FA-4070-BFCC-C6770FB56385}">
      <dsp:nvSpPr>
        <dsp:cNvPr id="0" name=""/>
        <dsp:cNvSpPr/>
      </dsp:nvSpPr>
      <dsp:spPr>
        <a:xfrm>
          <a:off x="1057194" y="1639948"/>
          <a:ext cx="4960299" cy="915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1" tIns="96871" rIns="96871" bIns="96871" numCol="1" spcCol="1270" anchor="ctr" anchorCtr="0">
          <a:noAutofit/>
        </a:bodyPr>
        <a:lstStyle/>
        <a:p>
          <a:pPr marL="0" lvl="0" indent="0" algn="l" defTabSz="1111250">
            <a:lnSpc>
              <a:spcPct val="100000"/>
            </a:lnSpc>
            <a:spcBef>
              <a:spcPct val="0"/>
            </a:spcBef>
            <a:spcAft>
              <a:spcPct val="35000"/>
            </a:spcAft>
            <a:buNone/>
          </a:pPr>
          <a:r>
            <a:rPr lang="en-US" sz="2500" kern="1200"/>
            <a:t>Reduction in Errors</a:t>
          </a:r>
        </a:p>
      </dsp:txBody>
      <dsp:txXfrm>
        <a:off x="1057194" y="1639948"/>
        <a:ext cx="4960299" cy="915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67583-B6F7-4DAE-9AEF-987F5E35EECF}">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A69E1-B109-430A-B664-EF6C087E6156}">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21B796-ED5F-4160-A6F7-BD8DA88642BD}">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More efficiency due to faster processing</a:t>
          </a:r>
        </a:p>
      </dsp:txBody>
      <dsp:txXfrm>
        <a:off x="1428292" y="2439"/>
        <a:ext cx="4873308" cy="1236616"/>
      </dsp:txXfrm>
    </dsp:sp>
    <dsp:sp modelId="{34AE1B98-366A-446F-9735-311C619DE157}">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94716-452B-4763-8AD4-50EA6453F1A0}">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rgbClr val="00B050">
              <a:alpha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CDF27A-5DB1-4306-8444-CF018EE68546}">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Less manual work </a:t>
          </a:r>
        </a:p>
      </dsp:txBody>
      <dsp:txXfrm>
        <a:off x="1428292" y="1548210"/>
        <a:ext cx="4873308" cy="1236616"/>
      </dsp:txXfrm>
    </dsp:sp>
    <dsp:sp modelId="{CAD49841-C30B-4A12-B028-F28A89EE0FD1}">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0D773-2AFC-42DF-A18F-7DEB2CC6CA84}">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B9F2F-A3FA-45D6-ADD7-415F572E4661}">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Fewer errors due to automation</a:t>
          </a:r>
        </a:p>
      </dsp:txBody>
      <dsp:txXfrm>
        <a:off x="1428292" y="3093981"/>
        <a:ext cx="4873308" cy="1236616"/>
      </dsp:txXfrm>
    </dsp:sp>
    <dsp:sp modelId="{578A5F8C-6EB6-4B60-A370-802DAC23244D}">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B2E20-3903-4267-9972-86A0E7C54D5C}">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FF41A1-8D5B-476A-AA68-E11BA1E1F139}">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Bundling the finance department process into one day instead of two</a:t>
          </a:r>
        </a:p>
      </dsp:txBody>
      <dsp:txXfrm>
        <a:off x="1428292" y="4639752"/>
        <a:ext cx="4873308" cy="12366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D7F6A-D337-4B4B-807D-6FB1308DEFC1}" type="datetimeFigureOut">
              <a:rPr lang="en-CH" smtClean="0"/>
              <a:t>06/03/2024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74B29-38F7-424A-AD35-204ECEFC23CF}" type="slidenum">
              <a:rPr lang="en-CH" smtClean="0"/>
              <a:t>‹Nr.›</a:t>
            </a:fld>
            <a:endParaRPr lang="en-CH"/>
          </a:p>
        </p:txBody>
      </p:sp>
    </p:spTree>
    <p:extLst>
      <p:ext uri="{BB962C8B-B14F-4D97-AF65-F5344CB8AC3E}">
        <p14:creationId xmlns:p14="http://schemas.microsoft.com/office/powerpoint/2010/main" val="250077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AS-IS process has inherent challenges and pain points. Our primary goal was to address and resolve the following issues.</a:t>
            </a:r>
          </a:p>
          <a:p>
            <a:pPr marL="171450" indent="-171450">
              <a:buFontTx/>
              <a:buChar char="-"/>
            </a:pPr>
            <a:r>
              <a:rPr lang="en-GB"/>
              <a:t>The process runs from Tuesday to Thursday, and an employee of the finance department is involved on and off, which is inefficient.</a:t>
            </a:r>
          </a:p>
          <a:p>
            <a:pPr marL="171450" indent="-171450">
              <a:buFontTx/>
              <a:buChar char="-"/>
            </a:pPr>
            <a:r>
              <a:rPr lang="en-GB"/>
              <a:t>The setting of dunning blocks requires involvement from various departments and is done fully manually, with a lot of back and forth.</a:t>
            </a:r>
          </a:p>
          <a:p>
            <a:pPr marL="171450" indent="-171450">
              <a:buFontTx/>
              <a:buChar char="-"/>
            </a:pPr>
            <a:r>
              <a:rPr lang="en-GB"/>
              <a:t>Addresses of dunning notices need to be corrected in some cases. This correction is done manually.</a:t>
            </a:r>
          </a:p>
          <a:p>
            <a:pPr marL="171450" indent="-171450">
              <a:buFontTx/>
              <a:buChar char="-"/>
            </a:pPr>
            <a:r>
              <a:rPr lang="en-GB"/>
              <a:t>Dunning notices sent via post need to be extracted from a PDF file containing all dunning notices. This extraction is done manually. These tasks are very time-consuming, inefficient, and prone to errors due to manual handling, considering there are around 300 positions per run.</a:t>
            </a:r>
            <a:endParaRPr lang="en-CH"/>
          </a:p>
        </p:txBody>
      </p:sp>
      <p:sp>
        <p:nvSpPr>
          <p:cNvPr id="4" name="Slide Number Placeholder 3"/>
          <p:cNvSpPr>
            <a:spLocks noGrp="1"/>
          </p:cNvSpPr>
          <p:nvPr>
            <p:ph type="sldNum" sz="quarter" idx="5"/>
          </p:nvPr>
        </p:nvSpPr>
        <p:spPr/>
        <p:txBody>
          <a:bodyPr/>
          <a:lstStyle/>
          <a:p>
            <a:fld id="{90A74B29-38F7-424A-AD35-204ECEFC23CF}" type="slidenum">
              <a:rPr lang="en-CH" smtClean="0"/>
              <a:t>4</a:t>
            </a:fld>
            <a:endParaRPr lang="en-CH"/>
          </a:p>
        </p:txBody>
      </p:sp>
    </p:spTree>
    <p:extLst>
      <p:ext uri="{BB962C8B-B14F-4D97-AF65-F5344CB8AC3E}">
        <p14:creationId xmlns:p14="http://schemas.microsoft.com/office/powerpoint/2010/main" val="1499699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considered these pain points in our proposed process using automation, to speed up the process and reduce the risk of errors. As you can see, the process still looks similar, with some changes to the structure. </a:t>
            </a:r>
          </a:p>
          <a:p>
            <a:r>
              <a:rPr lang="en-GB"/>
              <a:t>Firstly, we changed the start of the process by automating a reminder e-mail asking the department heads to add their dunning blocks directly in SAP. This is possible with a new role in  SAP, giving them the right to make changes for this purpose. </a:t>
            </a:r>
          </a:p>
          <a:p>
            <a:r>
              <a:rPr lang="en-GB"/>
              <a:t>As a result, the process for the finance departments only starts the following Tuesday and is performed within that one day.</a:t>
            </a:r>
          </a:p>
          <a:p>
            <a:r>
              <a:rPr lang="en-GB"/>
              <a:t>Crucial parts of the process could be automated. The dunning block uses a decision table, and the address correction and PDF splitting could also be automated. </a:t>
            </a:r>
          </a:p>
          <a:p>
            <a:r>
              <a:rPr lang="en-GB"/>
              <a:t>These changes allow the responsible employee to focus on the main tasks without being held up by repetitive manual jobs.</a:t>
            </a:r>
            <a:endParaRPr lang="en-CH"/>
          </a:p>
        </p:txBody>
      </p:sp>
      <p:sp>
        <p:nvSpPr>
          <p:cNvPr id="4" name="Slide Number Placeholder 3"/>
          <p:cNvSpPr>
            <a:spLocks noGrp="1"/>
          </p:cNvSpPr>
          <p:nvPr>
            <p:ph type="sldNum" sz="quarter" idx="5"/>
          </p:nvPr>
        </p:nvSpPr>
        <p:spPr/>
        <p:txBody>
          <a:bodyPr/>
          <a:lstStyle/>
          <a:p>
            <a:fld id="{90A74B29-38F7-424A-AD35-204ECEFC23CF}" type="slidenum">
              <a:rPr lang="en-CH" smtClean="0"/>
              <a:t>5</a:t>
            </a:fld>
            <a:endParaRPr lang="en-CH"/>
          </a:p>
        </p:txBody>
      </p:sp>
    </p:spTree>
    <p:extLst>
      <p:ext uri="{BB962C8B-B14F-4D97-AF65-F5344CB8AC3E}">
        <p14:creationId xmlns:p14="http://schemas.microsoft.com/office/powerpoint/2010/main" val="4051163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Leveraging the automatic processing of many parts of the process allows </a:t>
            </a:r>
            <a:r>
              <a:rPr lang="en-GB" err="1"/>
              <a:t>Feuerwächter</a:t>
            </a:r>
            <a:r>
              <a:rPr lang="en-GB"/>
              <a:t> to have a more efficient process. </a:t>
            </a:r>
          </a:p>
          <a:p>
            <a:r>
              <a:rPr lang="en-GB"/>
              <a:t>The automation reduces manual effort and the risk of errors, allowing them to focus on the most important parts, such as allocating the correct dunning code for more complex cases.</a:t>
            </a:r>
          </a:p>
          <a:p>
            <a:r>
              <a:rPr lang="en-GB"/>
              <a:t>Furthermore, the changed start of the process could reduce the active processing time by more than half.</a:t>
            </a:r>
            <a:endParaRPr lang="en-CH"/>
          </a:p>
        </p:txBody>
      </p:sp>
      <p:sp>
        <p:nvSpPr>
          <p:cNvPr id="4" name="Slide Number Placeholder 3"/>
          <p:cNvSpPr>
            <a:spLocks noGrp="1"/>
          </p:cNvSpPr>
          <p:nvPr>
            <p:ph type="sldNum" sz="quarter" idx="5"/>
          </p:nvPr>
        </p:nvSpPr>
        <p:spPr/>
        <p:txBody>
          <a:bodyPr/>
          <a:lstStyle/>
          <a:p>
            <a:fld id="{90A74B29-38F7-424A-AD35-204ECEFC23CF}" type="slidenum">
              <a:rPr lang="en-CH" smtClean="0"/>
              <a:t>11</a:t>
            </a:fld>
            <a:endParaRPr lang="en-CH"/>
          </a:p>
        </p:txBody>
      </p:sp>
    </p:spTree>
    <p:extLst>
      <p:ext uri="{BB962C8B-B14F-4D97-AF65-F5344CB8AC3E}">
        <p14:creationId xmlns:p14="http://schemas.microsoft.com/office/powerpoint/2010/main" val="186081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BACF76-1838-C991-2DC6-25A4EE70123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FA30ACBB-B5B9-BEF8-6CAC-D25F5839F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FE6350A-F8FB-E51E-8B5A-ADA59697DD36}"/>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5" name="Fußzeilenplatzhalter 4">
            <a:extLst>
              <a:ext uri="{FF2B5EF4-FFF2-40B4-BE49-F238E27FC236}">
                <a16:creationId xmlns:a16="http://schemas.microsoft.com/office/drawing/2014/main" id="{84B00FD3-55CA-FE22-BAA6-522CD54D69ED}"/>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C8A05D36-866A-9144-3582-8EE08018927D}"/>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3091860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1DD0CF-E79B-8DB6-674C-0D9C62779BCA}"/>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83ACE8E-191F-AF04-7F3B-53D242F6F26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92AF39B4-C668-A4CA-59F5-3C81E72B051E}"/>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5" name="Fußzeilenplatzhalter 4">
            <a:extLst>
              <a:ext uri="{FF2B5EF4-FFF2-40B4-BE49-F238E27FC236}">
                <a16:creationId xmlns:a16="http://schemas.microsoft.com/office/drawing/2014/main" id="{C81F6245-4DD0-47E5-7329-A5BB3A19F5D5}"/>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BB054B22-DF17-5CFB-BC3C-F201DD01D3AD}"/>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15827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F76C5D6-125A-43BC-492D-74668E023E42}"/>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2D2A0B5F-8F35-2F6E-3723-558A9A9136F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6C2C9C75-929A-7382-A4E9-E1DA14CFA502}"/>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5" name="Fußzeilenplatzhalter 4">
            <a:extLst>
              <a:ext uri="{FF2B5EF4-FFF2-40B4-BE49-F238E27FC236}">
                <a16:creationId xmlns:a16="http://schemas.microsoft.com/office/drawing/2014/main" id="{8BC4514B-44FE-6B6F-35BA-88667107C6C1}"/>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405314ED-6281-A4BE-1246-BCB94D8F5B19}"/>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4187726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F1D7FF-CC9B-48E4-2815-7F75C1497D62}"/>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3D3BC1D1-8CAC-47AB-F1A7-A67A50B75B4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284C0983-F62C-450A-FA44-876DEA7C1C81}"/>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5" name="Fußzeilenplatzhalter 4">
            <a:extLst>
              <a:ext uri="{FF2B5EF4-FFF2-40B4-BE49-F238E27FC236}">
                <a16:creationId xmlns:a16="http://schemas.microsoft.com/office/drawing/2014/main" id="{6AC7C022-0F95-E684-82B3-B1AB066246C0}"/>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4F1B5656-71B9-E884-982C-48080BD92A83}"/>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36524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C1E6ED-F8C2-7F60-68E7-1D344A8D9F9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545E47BA-DB1F-BE99-AD62-49FFDB7B08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BCE452C9-2DCD-8188-A806-1605F3C826CC}"/>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5" name="Fußzeilenplatzhalter 4">
            <a:extLst>
              <a:ext uri="{FF2B5EF4-FFF2-40B4-BE49-F238E27FC236}">
                <a16:creationId xmlns:a16="http://schemas.microsoft.com/office/drawing/2014/main" id="{76EAF774-7AE8-BAE1-AD1F-8D68C8470F27}"/>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EF2D145-9497-AB85-FC3D-B1ABE6004FF5}"/>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268379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E23EC8-5E09-8A3F-F532-FAFACDB67794}"/>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898A65B3-7FCE-A144-D373-8A957892E69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3739D79B-83A5-25BC-9089-B242B5FA59F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C5BC501B-E79F-B6A8-0DD4-C0F728BD0996}"/>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6" name="Fußzeilenplatzhalter 5">
            <a:extLst>
              <a:ext uri="{FF2B5EF4-FFF2-40B4-BE49-F238E27FC236}">
                <a16:creationId xmlns:a16="http://schemas.microsoft.com/office/drawing/2014/main" id="{84AEF6E9-35F4-8AC9-1A6E-4EB8B53065B9}"/>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F50B252F-3142-2B82-D6A5-6EB2BB8BBF14}"/>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957667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E1C2F5-A14A-4668-A266-62C01604D48B}"/>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0DA83499-05D1-2F13-81AC-87386DFD35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DE04625-E8D0-6168-C144-E108F84622D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2DC6D5C2-BE30-9BCE-FD67-B63F2B7EC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4795304-EE2E-7F56-CBB4-E3A17D5D1F0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874BF28F-A14A-9535-9B3A-5464E614682A}"/>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8" name="Fußzeilenplatzhalter 7">
            <a:extLst>
              <a:ext uri="{FF2B5EF4-FFF2-40B4-BE49-F238E27FC236}">
                <a16:creationId xmlns:a16="http://schemas.microsoft.com/office/drawing/2014/main" id="{CAB2F252-DCEE-7334-0D36-035B174D12C8}"/>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4AA98040-45D7-F7C8-9E9A-F0A66D4A34BB}"/>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2219135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4637DD-024F-9D98-D1BB-C8FAF185860C}"/>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B414B8E3-FA79-6669-EAFF-A86E515691A2}"/>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4" name="Fußzeilenplatzhalter 3">
            <a:extLst>
              <a:ext uri="{FF2B5EF4-FFF2-40B4-BE49-F238E27FC236}">
                <a16:creationId xmlns:a16="http://schemas.microsoft.com/office/drawing/2014/main" id="{7071E3AA-3BBF-BA8E-2B12-139445856169}"/>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CEB148BD-472F-2BD7-7C36-73E5AD72B472}"/>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3726302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ED74B87-A4DC-0E66-FE15-EB4936A7F68B}"/>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3" name="Fußzeilenplatzhalter 2">
            <a:extLst>
              <a:ext uri="{FF2B5EF4-FFF2-40B4-BE49-F238E27FC236}">
                <a16:creationId xmlns:a16="http://schemas.microsoft.com/office/drawing/2014/main" id="{119FEE7A-DB38-2D73-DE1C-BF36F0B649E2}"/>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5B60D961-EC55-B471-A555-A8053E56CCDB}"/>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976104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4499D4-3734-202C-3D49-9D64434B8B2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9AD50A96-5789-1BED-C460-662502D684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B892AEEB-0081-6417-4E72-4A489ED0D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FE320BA-46C2-D6D8-AABD-0E19692F95D4}"/>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6" name="Fußzeilenplatzhalter 5">
            <a:extLst>
              <a:ext uri="{FF2B5EF4-FFF2-40B4-BE49-F238E27FC236}">
                <a16:creationId xmlns:a16="http://schemas.microsoft.com/office/drawing/2014/main" id="{04B92319-2E18-BBD9-B9AE-33330E915610}"/>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898CFC7E-72F8-83C2-3DDE-EA65A7232334}"/>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85360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4B67D-3059-C3AD-1D59-10AADE65718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BBA7BB81-38E0-7D94-C0A9-14111850A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099192D3-DA14-ADC3-4A20-B1A982F69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C75455C-AB04-B731-46BE-9926935D11DD}"/>
              </a:ext>
            </a:extLst>
          </p:cNvPr>
          <p:cNvSpPr>
            <a:spLocks noGrp="1"/>
          </p:cNvSpPr>
          <p:nvPr>
            <p:ph type="dt" sz="half" idx="10"/>
          </p:nvPr>
        </p:nvSpPr>
        <p:spPr/>
        <p:txBody>
          <a:bodyPr/>
          <a:lstStyle/>
          <a:p>
            <a:fld id="{5BD24BDD-8782-48B7-A401-23CCB5E8F9A8}" type="datetimeFigureOut">
              <a:rPr lang="en-GB" smtClean="0"/>
              <a:t>03/06/2024</a:t>
            </a:fld>
            <a:endParaRPr lang="en-GB"/>
          </a:p>
        </p:txBody>
      </p:sp>
      <p:sp>
        <p:nvSpPr>
          <p:cNvPr id="6" name="Fußzeilenplatzhalter 5">
            <a:extLst>
              <a:ext uri="{FF2B5EF4-FFF2-40B4-BE49-F238E27FC236}">
                <a16:creationId xmlns:a16="http://schemas.microsoft.com/office/drawing/2014/main" id="{33E20EB9-BC8A-F158-31CD-B1F2438AB245}"/>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A281868F-146A-9E42-C832-B11F40210E9C}"/>
              </a:ext>
            </a:extLst>
          </p:cNvPr>
          <p:cNvSpPr>
            <a:spLocks noGrp="1"/>
          </p:cNvSpPr>
          <p:nvPr>
            <p:ph type="sldNum" sz="quarter" idx="12"/>
          </p:nvPr>
        </p:nvSpPr>
        <p:spPr/>
        <p:txBody>
          <a:bodyPr/>
          <a:lstStyle/>
          <a:p>
            <a:fld id="{6BE23202-54DF-420B-8713-2D7DA911DE9F}" type="slidenum">
              <a:rPr lang="en-GB" smtClean="0"/>
              <a:t>‹Nr.›</a:t>
            </a:fld>
            <a:endParaRPr lang="en-GB"/>
          </a:p>
        </p:txBody>
      </p:sp>
    </p:spTree>
    <p:extLst>
      <p:ext uri="{BB962C8B-B14F-4D97-AF65-F5344CB8AC3E}">
        <p14:creationId xmlns:p14="http://schemas.microsoft.com/office/powerpoint/2010/main" val="701444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3244F4F-FD40-285D-C0DB-67E2597DA1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6DB4954C-4F37-A4E4-9CBA-4FC2060D06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09F863C-59F3-B335-B343-A083B98A61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D24BDD-8782-48B7-A401-23CCB5E8F9A8}" type="datetimeFigureOut">
              <a:rPr lang="en-GB" smtClean="0"/>
              <a:t>03/06/2024</a:t>
            </a:fld>
            <a:endParaRPr lang="en-GB"/>
          </a:p>
        </p:txBody>
      </p:sp>
      <p:sp>
        <p:nvSpPr>
          <p:cNvPr id="5" name="Fußzeilenplatzhalter 4">
            <a:extLst>
              <a:ext uri="{FF2B5EF4-FFF2-40B4-BE49-F238E27FC236}">
                <a16:creationId xmlns:a16="http://schemas.microsoft.com/office/drawing/2014/main" id="{07FF82E0-3B6E-4E66-20C1-399D655662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Foliennummernplatzhalter 5">
            <a:extLst>
              <a:ext uri="{FF2B5EF4-FFF2-40B4-BE49-F238E27FC236}">
                <a16:creationId xmlns:a16="http://schemas.microsoft.com/office/drawing/2014/main" id="{9B0F93A2-F166-D24A-0AC1-0E5CF361D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E23202-54DF-420B-8713-2D7DA911DE9F}" type="slidenum">
              <a:rPr lang="en-GB" smtClean="0"/>
              <a:t>‹Nr.›</a:t>
            </a:fld>
            <a:endParaRPr lang="en-GB"/>
          </a:p>
        </p:txBody>
      </p:sp>
    </p:spTree>
    <p:extLst>
      <p:ext uri="{BB962C8B-B14F-4D97-AF65-F5344CB8AC3E}">
        <p14:creationId xmlns:p14="http://schemas.microsoft.com/office/powerpoint/2010/main" val="2702788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6" name="Freeform: Shape 15">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8" name="Freeform: Shape 1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E7E8049-ADAD-DFBD-F80A-48486D0B4C7A}"/>
              </a:ext>
            </a:extLst>
          </p:cNvPr>
          <p:cNvSpPr>
            <a:spLocks noGrp="1"/>
          </p:cNvSpPr>
          <p:nvPr>
            <p:ph type="ctrTitle"/>
          </p:nvPr>
        </p:nvSpPr>
        <p:spPr>
          <a:xfrm>
            <a:off x="2381534" y="1344304"/>
            <a:ext cx="7451678" cy="2843702"/>
          </a:xfrm>
        </p:spPr>
        <p:txBody>
          <a:bodyPr>
            <a:normAutofit/>
          </a:bodyPr>
          <a:lstStyle/>
          <a:p>
            <a:r>
              <a:rPr lang="en-GB" sz="5400">
                <a:solidFill>
                  <a:schemeClr val="bg1"/>
                </a:solidFill>
              </a:rPr>
              <a:t>Dunning Process</a:t>
            </a:r>
          </a:p>
        </p:txBody>
      </p:sp>
      <p:sp>
        <p:nvSpPr>
          <p:cNvPr id="3" name="Untertitel 2">
            <a:extLst>
              <a:ext uri="{FF2B5EF4-FFF2-40B4-BE49-F238E27FC236}">
                <a16:creationId xmlns:a16="http://schemas.microsoft.com/office/drawing/2014/main" id="{1BE4D5D3-BE47-16DB-8009-CF361D4D2F80}"/>
              </a:ext>
            </a:extLst>
          </p:cNvPr>
          <p:cNvSpPr>
            <a:spLocks noGrp="1"/>
          </p:cNvSpPr>
          <p:nvPr>
            <p:ph type="subTitle" idx="1"/>
          </p:nvPr>
        </p:nvSpPr>
        <p:spPr>
          <a:xfrm>
            <a:off x="2886765" y="4414123"/>
            <a:ext cx="6418471" cy="1432109"/>
          </a:xfrm>
        </p:spPr>
        <p:txBody>
          <a:bodyPr>
            <a:normAutofit/>
          </a:bodyPr>
          <a:lstStyle/>
          <a:p>
            <a:r>
              <a:rPr lang="de-CH" sz="2000">
                <a:solidFill>
                  <a:schemeClr val="bg1"/>
                </a:solidFill>
              </a:rPr>
              <a:t>Claudia D'Aniello, Nadia Jakob, Samira Nathalie Moser</a:t>
            </a:r>
            <a:endParaRPr lang="en-GB" sz="2000">
              <a:solidFill>
                <a:schemeClr val="bg1"/>
              </a:solidFill>
            </a:endParaRPr>
          </a:p>
        </p:txBody>
      </p:sp>
      <p:sp>
        <p:nvSpPr>
          <p:cNvPr id="28" name="Oval 2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7682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0C0E78-1D47-D191-90DD-23C19780A0E4}"/>
              </a:ext>
            </a:extLst>
          </p:cNvPr>
          <p:cNvSpPr>
            <a:spLocks noGrp="1"/>
          </p:cNvSpPr>
          <p:nvPr>
            <p:ph type="title"/>
          </p:nvPr>
        </p:nvSpPr>
        <p:spPr>
          <a:xfrm>
            <a:off x="838200" y="1195697"/>
            <a:ext cx="3200400" cy="4238118"/>
          </a:xfrm>
        </p:spPr>
        <p:txBody>
          <a:bodyPr>
            <a:normAutofit/>
          </a:bodyPr>
          <a:lstStyle/>
          <a:p>
            <a:r>
              <a:rPr lang="en-US">
                <a:solidFill>
                  <a:schemeClr val="bg1"/>
                </a:solidFill>
              </a:rPr>
              <a:t>Benefits of the new process</a:t>
            </a:r>
            <a:endParaRPr lang="en-GB">
              <a:solidFill>
                <a:schemeClr val="bg1"/>
              </a:solidFill>
            </a:endParaRPr>
          </a:p>
        </p:txBody>
      </p:sp>
      <p:grpSp>
        <p:nvGrpSpPr>
          <p:cNvPr id="4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44" name="Freeform: Shape 4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47" name="Oval 4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52" name="Freeform: Shape 5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Inhaltsplatzhalter 2">
            <a:extLst>
              <a:ext uri="{FF2B5EF4-FFF2-40B4-BE49-F238E27FC236}">
                <a16:creationId xmlns:a16="http://schemas.microsoft.com/office/drawing/2014/main" id="{C5F2E0B0-0B31-5DDE-FA86-AFEEACE81B3A}"/>
              </a:ext>
            </a:extLst>
          </p:cNvPr>
          <p:cNvGraphicFramePr>
            <a:graphicFrameLocks noGrp="1"/>
          </p:cNvGraphicFramePr>
          <p:nvPr>
            <p:ph idx="1"/>
            <p:extLst>
              <p:ext uri="{D42A27DB-BD31-4B8C-83A1-F6EECF244321}">
                <p14:modId xmlns:p14="http://schemas.microsoft.com/office/powerpoint/2010/main" val="666732292"/>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740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2" name="Freeform: Shape 11">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5" name="Freeform: Shape 14">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CB766C-65B0-4962-C86F-88C3756F9B24}"/>
              </a:ext>
            </a:extLst>
          </p:cNvPr>
          <p:cNvSpPr>
            <a:spLocks noGrp="1"/>
          </p:cNvSpPr>
          <p:nvPr>
            <p:ph type="ctrTitle"/>
          </p:nvPr>
        </p:nvSpPr>
        <p:spPr>
          <a:xfrm>
            <a:off x="2242409" y="1423514"/>
            <a:ext cx="5786232" cy="3011190"/>
          </a:xfrm>
        </p:spPr>
        <p:txBody>
          <a:bodyPr>
            <a:normAutofit/>
          </a:bodyPr>
          <a:lstStyle/>
          <a:p>
            <a:r>
              <a:rPr lang="en-GB" sz="5000">
                <a:solidFill>
                  <a:schemeClr val="bg1"/>
                </a:solidFill>
              </a:rPr>
              <a:t>Thank you for your attention!</a:t>
            </a:r>
            <a:br>
              <a:rPr lang="en-GB" sz="5000">
                <a:solidFill>
                  <a:schemeClr val="bg1"/>
                </a:solidFill>
              </a:rPr>
            </a:br>
            <a:br>
              <a:rPr lang="en-GB" sz="5000">
                <a:solidFill>
                  <a:schemeClr val="bg1"/>
                </a:solidFill>
              </a:rPr>
            </a:br>
            <a:r>
              <a:rPr lang="en-GB" sz="5000">
                <a:solidFill>
                  <a:schemeClr val="bg1"/>
                </a:solidFill>
              </a:rPr>
              <a:t>Questions?</a:t>
            </a:r>
            <a:endParaRPr lang="en-CH" sz="5000">
              <a:solidFill>
                <a:schemeClr val="bg1"/>
              </a:solidFill>
            </a:endParaRPr>
          </a:p>
        </p:txBody>
      </p:sp>
      <p:sp>
        <p:nvSpPr>
          <p:cNvPr id="21"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6" name="Freeform: Shape 2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2" name="Oval 31">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Shape 37">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5788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0E64C48-D25F-20F5-9650-62F53BC27432}"/>
              </a:ext>
            </a:extLst>
          </p:cNvPr>
          <p:cNvSpPr>
            <a:spLocks noGrp="1"/>
          </p:cNvSpPr>
          <p:nvPr>
            <p:ph type="title"/>
          </p:nvPr>
        </p:nvSpPr>
        <p:spPr>
          <a:xfrm>
            <a:off x="838200" y="1195697"/>
            <a:ext cx="3200400" cy="4238118"/>
          </a:xfrm>
        </p:spPr>
        <p:txBody>
          <a:bodyPr>
            <a:normAutofit/>
          </a:bodyPr>
          <a:lstStyle/>
          <a:p>
            <a:r>
              <a:rPr lang="en-GB">
                <a:solidFill>
                  <a:schemeClr val="bg1"/>
                </a:solidFill>
              </a:rPr>
              <a:t>Background</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Inhaltsplatzhalter 2">
            <a:extLst>
              <a:ext uri="{FF2B5EF4-FFF2-40B4-BE49-F238E27FC236}">
                <a16:creationId xmlns:a16="http://schemas.microsoft.com/office/drawing/2014/main" id="{179F6D77-6858-F182-0307-6FA98B952BAD}"/>
              </a:ext>
            </a:extLst>
          </p:cNvPr>
          <p:cNvGraphicFramePr>
            <a:graphicFrameLocks noGrp="1"/>
          </p:cNvGraphicFramePr>
          <p:nvPr>
            <p:ph idx="1"/>
            <p:extLst>
              <p:ext uri="{D42A27DB-BD31-4B8C-83A1-F6EECF244321}">
                <p14:modId xmlns:p14="http://schemas.microsoft.com/office/powerpoint/2010/main" val="2959877345"/>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3942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el 1">
            <a:extLst>
              <a:ext uri="{FF2B5EF4-FFF2-40B4-BE49-F238E27FC236}">
                <a16:creationId xmlns:a16="http://schemas.microsoft.com/office/drawing/2014/main" id="{23023B93-A3B7-4072-581A-5CC8A08598E9}"/>
              </a:ext>
            </a:extLst>
          </p:cNvPr>
          <p:cNvSpPr>
            <a:spLocks noGrp="1"/>
          </p:cNvSpPr>
          <p:nvPr>
            <p:ph type="title"/>
          </p:nvPr>
        </p:nvSpPr>
        <p:spPr>
          <a:xfrm>
            <a:off x="8180628" y="1139971"/>
            <a:ext cx="3534583" cy="865985"/>
          </a:xfrm>
        </p:spPr>
        <p:txBody>
          <a:bodyPr>
            <a:normAutofit/>
          </a:bodyPr>
          <a:lstStyle/>
          <a:p>
            <a:pPr algn="ctr"/>
            <a:r>
              <a:rPr lang="en-GB">
                <a:solidFill>
                  <a:schemeClr val="bg1"/>
                </a:solidFill>
              </a:rPr>
              <a:t>AS-IS Process</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Picture 4" descr="A black text with lines and dots&#10;&#10;Description automatically generated with medium confidence">
            <a:extLst>
              <a:ext uri="{FF2B5EF4-FFF2-40B4-BE49-F238E27FC236}">
                <a16:creationId xmlns:a16="http://schemas.microsoft.com/office/drawing/2014/main" id="{F4141E9E-6702-33AC-D561-39A43DC303B5}"/>
              </a:ext>
            </a:extLst>
          </p:cNvPr>
          <p:cNvPicPr>
            <a:picLocks noChangeAspect="1"/>
          </p:cNvPicPr>
          <p:nvPr/>
        </p:nvPicPr>
        <p:blipFill rotWithShape="1">
          <a:blip r:embed="rId2">
            <a:extLst>
              <a:ext uri="{28A0092B-C50C-407E-A947-70E740481C1C}">
                <a14:useLocalDpi xmlns:a14="http://schemas.microsoft.com/office/drawing/2010/main" val="0"/>
              </a:ext>
            </a:extLst>
          </a:blip>
          <a:srcRect r="47066"/>
          <a:stretch/>
        </p:blipFill>
        <p:spPr>
          <a:xfrm>
            <a:off x="380563" y="1139972"/>
            <a:ext cx="7734516" cy="2743146"/>
          </a:xfrm>
          <a:prstGeom prst="rect">
            <a:avLst/>
          </a:prstGeom>
        </p:spPr>
      </p:pic>
      <p:pic>
        <p:nvPicPr>
          <p:cNvPr id="6" name="Picture 5" descr="A black text with lines and dots&#10;&#10;Description automatically generated with medium confidence">
            <a:extLst>
              <a:ext uri="{FF2B5EF4-FFF2-40B4-BE49-F238E27FC236}">
                <a16:creationId xmlns:a16="http://schemas.microsoft.com/office/drawing/2014/main" id="{2E388B64-F48F-A6B8-385E-FDEE72E4C9A8}"/>
              </a:ext>
            </a:extLst>
          </p:cNvPr>
          <p:cNvPicPr>
            <a:picLocks noChangeAspect="1"/>
          </p:cNvPicPr>
          <p:nvPr/>
        </p:nvPicPr>
        <p:blipFill rotWithShape="1">
          <a:blip r:embed="rId2">
            <a:extLst>
              <a:ext uri="{28A0092B-C50C-407E-A947-70E740481C1C}">
                <a14:useLocalDpi xmlns:a14="http://schemas.microsoft.com/office/drawing/2010/main" val="0"/>
              </a:ext>
            </a:extLst>
          </a:blip>
          <a:srcRect l="52934"/>
          <a:stretch/>
        </p:blipFill>
        <p:spPr>
          <a:xfrm>
            <a:off x="4952561" y="3927683"/>
            <a:ext cx="6877238" cy="2743146"/>
          </a:xfrm>
          <a:prstGeom prst="rect">
            <a:avLst/>
          </a:prstGeom>
        </p:spPr>
      </p:pic>
      <p:sp>
        <p:nvSpPr>
          <p:cNvPr id="7" name="Arrow: Right 6">
            <a:extLst>
              <a:ext uri="{FF2B5EF4-FFF2-40B4-BE49-F238E27FC236}">
                <a16:creationId xmlns:a16="http://schemas.microsoft.com/office/drawing/2014/main" id="{0027A6FD-8F79-3C19-CC1A-8CF26193C0D1}"/>
              </a:ext>
            </a:extLst>
          </p:cNvPr>
          <p:cNvSpPr/>
          <p:nvPr/>
        </p:nvSpPr>
        <p:spPr>
          <a:xfrm>
            <a:off x="8263902" y="2263821"/>
            <a:ext cx="767909" cy="440774"/>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Arrow: Right 8">
            <a:extLst>
              <a:ext uri="{FF2B5EF4-FFF2-40B4-BE49-F238E27FC236}">
                <a16:creationId xmlns:a16="http://schemas.microsoft.com/office/drawing/2014/main" id="{B4C0D292-907F-CB92-4653-AB5663BF7483}"/>
              </a:ext>
            </a:extLst>
          </p:cNvPr>
          <p:cNvSpPr/>
          <p:nvPr/>
        </p:nvSpPr>
        <p:spPr>
          <a:xfrm>
            <a:off x="3991746" y="5078869"/>
            <a:ext cx="767909" cy="440774"/>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7D162A2F-3EEA-B76C-F258-7262C28F1E3E}"/>
              </a:ext>
            </a:extLst>
          </p:cNvPr>
          <p:cNvSpPr/>
          <p:nvPr/>
        </p:nvSpPr>
        <p:spPr>
          <a:xfrm>
            <a:off x="602557" y="1659662"/>
            <a:ext cx="2584633" cy="1649092"/>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B2642D40-5FBA-A6A6-7676-F19A451C654D}"/>
              </a:ext>
            </a:extLst>
          </p:cNvPr>
          <p:cNvSpPr/>
          <p:nvPr/>
        </p:nvSpPr>
        <p:spPr>
          <a:xfrm>
            <a:off x="3240064" y="1652176"/>
            <a:ext cx="2505332" cy="1649092"/>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18DE1BA5-0EEE-0E42-D6B2-D7CFDA5776D4}"/>
              </a:ext>
            </a:extLst>
          </p:cNvPr>
          <p:cNvSpPr/>
          <p:nvPr/>
        </p:nvSpPr>
        <p:spPr>
          <a:xfrm>
            <a:off x="5788564" y="1666553"/>
            <a:ext cx="2326516" cy="1649092"/>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597DED0D-0B5A-86D3-DBA2-75FD5A53CD51}"/>
              </a:ext>
            </a:extLst>
          </p:cNvPr>
          <p:cNvSpPr/>
          <p:nvPr/>
        </p:nvSpPr>
        <p:spPr>
          <a:xfrm>
            <a:off x="4952561" y="4452560"/>
            <a:ext cx="1231531" cy="1649092"/>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357AC74E-6EFF-034A-08F3-B9FF2C8BEE14}"/>
              </a:ext>
            </a:extLst>
          </p:cNvPr>
          <p:cNvSpPr/>
          <p:nvPr/>
        </p:nvSpPr>
        <p:spPr>
          <a:xfrm>
            <a:off x="6217082" y="4451672"/>
            <a:ext cx="5548550" cy="1649092"/>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4A6AE279-4BFF-68A5-E052-D7BCDB268C9B}"/>
              </a:ext>
            </a:extLst>
          </p:cNvPr>
          <p:cNvSpPr/>
          <p:nvPr/>
        </p:nvSpPr>
        <p:spPr>
          <a:xfrm>
            <a:off x="601897" y="1678025"/>
            <a:ext cx="973962" cy="341482"/>
          </a:xfrm>
          <a:prstGeom prst="rect">
            <a:avLst/>
          </a:prstGeom>
          <a:solidFill>
            <a:schemeClr val="accent6">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Dunning list preparation</a:t>
            </a:r>
            <a:endParaRPr lang="en-CH" sz="1100">
              <a:solidFill>
                <a:sysClr val="windowText" lastClr="000000"/>
              </a:solidFill>
            </a:endParaRPr>
          </a:p>
        </p:txBody>
      </p:sp>
      <p:sp>
        <p:nvSpPr>
          <p:cNvPr id="30" name="Rectangle 29">
            <a:extLst>
              <a:ext uri="{FF2B5EF4-FFF2-40B4-BE49-F238E27FC236}">
                <a16:creationId xmlns:a16="http://schemas.microsoft.com/office/drawing/2014/main" id="{D6405444-C9F8-4813-CC2E-C0D0F449AF68}"/>
              </a:ext>
            </a:extLst>
          </p:cNvPr>
          <p:cNvSpPr/>
          <p:nvPr/>
        </p:nvSpPr>
        <p:spPr>
          <a:xfrm>
            <a:off x="3251396" y="1666553"/>
            <a:ext cx="973962" cy="341482"/>
          </a:xfrm>
          <a:prstGeom prst="rect">
            <a:avLst/>
          </a:prstGeom>
          <a:solidFill>
            <a:schemeClr val="accent6">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Adjustment</a:t>
            </a:r>
            <a:endParaRPr lang="en-CH" sz="1100">
              <a:solidFill>
                <a:sysClr val="windowText" lastClr="000000"/>
              </a:solidFill>
            </a:endParaRPr>
          </a:p>
        </p:txBody>
      </p:sp>
      <p:sp>
        <p:nvSpPr>
          <p:cNvPr id="31" name="Rectangle 30">
            <a:extLst>
              <a:ext uri="{FF2B5EF4-FFF2-40B4-BE49-F238E27FC236}">
                <a16:creationId xmlns:a16="http://schemas.microsoft.com/office/drawing/2014/main" id="{85E52511-30E8-32EB-9ED4-41C34B1466F5}"/>
              </a:ext>
            </a:extLst>
          </p:cNvPr>
          <p:cNvSpPr/>
          <p:nvPr/>
        </p:nvSpPr>
        <p:spPr>
          <a:xfrm>
            <a:off x="5787816" y="1664474"/>
            <a:ext cx="973962" cy="341482"/>
          </a:xfrm>
          <a:prstGeom prst="rect">
            <a:avLst/>
          </a:prstGeom>
          <a:solidFill>
            <a:schemeClr val="accent6">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Assessment dept heads</a:t>
            </a:r>
            <a:endParaRPr lang="en-CH" sz="1100">
              <a:solidFill>
                <a:sysClr val="windowText" lastClr="000000"/>
              </a:solidFill>
            </a:endParaRPr>
          </a:p>
        </p:txBody>
      </p:sp>
      <p:sp>
        <p:nvSpPr>
          <p:cNvPr id="32" name="Rectangle 31">
            <a:extLst>
              <a:ext uri="{FF2B5EF4-FFF2-40B4-BE49-F238E27FC236}">
                <a16:creationId xmlns:a16="http://schemas.microsoft.com/office/drawing/2014/main" id="{45743ED9-B68B-0DE3-CD9E-D15A12565E55}"/>
              </a:ext>
            </a:extLst>
          </p:cNvPr>
          <p:cNvSpPr/>
          <p:nvPr/>
        </p:nvSpPr>
        <p:spPr>
          <a:xfrm>
            <a:off x="4952561" y="4451672"/>
            <a:ext cx="973962" cy="341482"/>
          </a:xfrm>
          <a:prstGeom prst="rect">
            <a:avLst/>
          </a:prstGeom>
          <a:solidFill>
            <a:schemeClr val="accent6">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Review</a:t>
            </a:r>
            <a:endParaRPr lang="en-CH" sz="1100">
              <a:solidFill>
                <a:sysClr val="windowText" lastClr="000000"/>
              </a:solidFill>
            </a:endParaRPr>
          </a:p>
        </p:txBody>
      </p:sp>
      <p:sp>
        <p:nvSpPr>
          <p:cNvPr id="33" name="Rectangle 32">
            <a:extLst>
              <a:ext uri="{FF2B5EF4-FFF2-40B4-BE49-F238E27FC236}">
                <a16:creationId xmlns:a16="http://schemas.microsoft.com/office/drawing/2014/main" id="{280E7661-D0A5-7FB2-7EC5-700C006FBEFE}"/>
              </a:ext>
            </a:extLst>
          </p:cNvPr>
          <p:cNvSpPr/>
          <p:nvPr/>
        </p:nvSpPr>
        <p:spPr>
          <a:xfrm>
            <a:off x="6217082" y="4451672"/>
            <a:ext cx="973962" cy="341482"/>
          </a:xfrm>
          <a:prstGeom prst="rect">
            <a:avLst/>
          </a:prstGeom>
          <a:solidFill>
            <a:schemeClr val="accent6">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Sending</a:t>
            </a:r>
            <a:endParaRPr lang="en-CH" sz="1100">
              <a:solidFill>
                <a:sysClr val="windowText" lastClr="000000"/>
              </a:solidFill>
            </a:endParaRPr>
          </a:p>
        </p:txBody>
      </p:sp>
    </p:spTree>
    <p:extLst>
      <p:ext uri="{BB962C8B-B14F-4D97-AF65-F5344CB8AC3E}">
        <p14:creationId xmlns:p14="http://schemas.microsoft.com/office/powerpoint/2010/main" val="303036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9" grpId="0" animBg="1"/>
      <p:bldP spid="21" grpId="0" animBg="1"/>
      <p:bldP spid="28" grpId="0" animBg="1"/>
      <p:bldP spid="29" grpId="0" animBg="1"/>
      <p:bldP spid="30" grpId="0" animBg="1"/>
      <p:bldP spid="31"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0C0E78-1D47-D191-90DD-23C19780A0E4}"/>
              </a:ext>
            </a:extLst>
          </p:cNvPr>
          <p:cNvSpPr>
            <a:spLocks noGrp="1"/>
          </p:cNvSpPr>
          <p:nvPr>
            <p:ph type="title"/>
          </p:nvPr>
        </p:nvSpPr>
        <p:spPr>
          <a:xfrm>
            <a:off x="838200" y="1195697"/>
            <a:ext cx="3200400" cy="4238118"/>
          </a:xfrm>
        </p:spPr>
        <p:txBody>
          <a:bodyPr>
            <a:normAutofit/>
          </a:bodyPr>
          <a:lstStyle/>
          <a:p>
            <a:r>
              <a:rPr lang="en-GB">
                <a:solidFill>
                  <a:schemeClr val="bg1"/>
                </a:solidFill>
              </a:rPr>
              <a:t>Pain Points </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Inhaltsplatzhalter 2">
            <a:extLst>
              <a:ext uri="{FF2B5EF4-FFF2-40B4-BE49-F238E27FC236}">
                <a16:creationId xmlns:a16="http://schemas.microsoft.com/office/drawing/2014/main" id="{C5F2E0B0-0B31-5DDE-FA86-AFEEACE81B3A}"/>
              </a:ext>
            </a:extLst>
          </p:cNvPr>
          <p:cNvGraphicFramePr>
            <a:graphicFrameLocks noGrp="1"/>
          </p:cNvGraphicFramePr>
          <p:nvPr>
            <p:ph idx="1"/>
            <p:extLst>
              <p:ext uri="{D42A27DB-BD31-4B8C-83A1-F6EECF244321}">
                <p14:modId xmlns:p14="http://schemas.microsoft.com/office/powerpoint/2010/main" val="3505718881"/>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7088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el 1">
            <a:extLst>
              <a:ext uri="{FF2B5EF4-FFF2-40B4-BE49-F238E27FC236}">
                <a16:creationId xmlns:a16="http://schemas.microsoft.com/office/drawing/2014/main" id="{23023B93-A3B7-4072-581A-5CC8A08598E9}"/>
              </a:ext>
            </a:extLst>
          </p:cNvPr>
          <p:cNvSpPr>
            <a:spLocks noGrp="1"/>
          </p:cNvSpPr>
          <p:nvPr>
            <p:ph type="title"/>
          </p:nvPr>
        </p:nvSpPr>
        <p:spPr>
          <a:xfrm>
            <a:off x="237573" y="1253358"/>
            <a:ext cx="3534583" cy="808698"/>
          </a:xfrm>
        </p:spPr>
        <p:txBody>
          <a:bodyPr>
            <a:normAutofit fontScale="90000"/>
          </a:bodyPr>
          <a:lstStyle/>
          <a:p>
            <a:pPr algn="ctr"/>
            <a:r>
              <a:rPr lang="en-GB">
                <a:solidFill>
                  <a:schemeClr val="bg1"/>
                </a:solidFill>
              </a:rPr>
              <a:t>TO-BE </a:t>
            </a:r>
            <a:br>
              <a:rPr lang="en-GB">
                <a:solidFill>
                  <a:schemeClr val="bg1"/>
                </a:solidFill>
              </a:rPr>
            </a:br>
            <a:r>
              <a:rPr lang="en-GB">
                <a:solidFill>
                  <a:schemeClr val="bg1"/>
                </a:solidFill>
              </a:rPr>
              <a:t>Process</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3" name="Arrow: Right 12">
            <a:extLst>
              <a:ext uri="{FF2B5EF4-FFF2-40B4-BE49-F238E27FC236}">
                <a16:creationId xmlns:a16="http://schemas.microsoft.com/office/drawing/2014/main" id="{F16A5025-CB49-1B54-68EC-CD5FFC378D38}"/>
              </a:ext>
            </a:extLst>
          </p:cNvPr>
          <p:cNvSpPr/>
          <p:nvPr/>
        </p:nvSpPr>
        <p:spPr>
          <a:xfrm>
            <a:off x="11535120" y="1492668"/>
            <a:ext cx="538254" cy="440774"/>
          </a:xfrm>
          <a:prstGeom prst="right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Arrow: Right 16">
            <a:extLst>
              <a:ext uri="{FF2B5EF4-FFF2-40B4-BE49-F238E27FC236}">
                <a16:creationId xmlns:a16="http://schemas.microsoft.com/office/drawing/2014/main" id="{3B738836-750F-5E1C-15AC-11D0D49496B4}"/>
              </a:ext>
            </a:extLst>
          </p:cNvPr>
          <p:cNvSpPr/>
          <p:nvPr/>
        </p:nvSpPr>
        <p:spPr>
          <a:xfrm>
            <a:off x="76989" y="4916976"/>
            <a:ext cx="767909" cy="440774"/>
          </a:xfrm>
          <a:prstGeom prst="right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58" name="Group 57">
            <a:extLst>
              <a:ext uri="{FF2B5EF4-FFF2-40B4-BE49-F238E27FC236}">
                <a16:creationId xmlns:a16="http://schemas.microsoft.com/office/drawing/2014/main" id="{92B30B9F-BCF4-6B5F-581D-83B3A442885D}"/>
              </a:ext>
            </a:extLst>
          </p:cNvPr>
          <p:cNvGrpSpPr/>
          <p:nvPr/>
        </p:nvGrpSpPr>
        <p:grpSpPr>
          <a:xfrm>
            <a:off x="3004098" y="242839"/>
            <a:ext cx="8412396" cy="2630626"/>
            <a:chOff x="3594521" y="319836"/>
            <a:chExt cx="7797379" cy="2438305"/>
          </a:xfrm>
        </p:grpSpPr>
        <p:pic>
          <p:nvPicPr>
            <p:cNvPr id="4" name="Grafik 3">
              <a:extLst>
                <a:ext uri="{FF2B5EF4-FFF2-40B4-BE49-F238E27FC236}">
                  <a16:creationId xmlns:a16="http://schemas.microsoft.com/office/drawing/2014/main" id="{E24D1F16-57AA-62FF-7C61-F7B2339C06BB}"/>
                </a:ext>
              </a:extLst>
            </p:cNvPr>
            <p:cNvPicPr>
              <a:picLocks noChangeAspect="1"/>
            </p:cNvPicPr>
            <p:nvPr/>
          </p:nvPicPr>
          <p:blipFill rotWithShape="1">
            <a:blip r:embed="rId3"/>
            <a:srcRect r="6144"/>
            <a:stretch/>
          </p:blipFill>
          <p:spPr>
            <a:xfrm>
              <a:off x="3600706" y="330184"/>
              <a:ext cx="7791194" cy="2427957"/>
            </a:xfrm>
            <a:prstGeom prst="rect">
              <a:avLst/>
            </a:prstGeom>
          </p:spPr>
        </p:pic>
        <p:grpSp>
          <p:nvGrpSpPr>
            <p:cNvPr id="56" name="Group 55">
              <a:extLst>
                <a:ext uri="{FF2B5EF4-FFF2-40B4-BE49-F238E27FC236}">
                  <a16:creationId xmlns:a16="http://schemas.microsoft.com/office/drawing/2014/main" id="{132F073D-FB1C-2171-5232-9B3C375BDFCA}"/>
                </a:ext>
              </a:extLst>
            </p:cNvPr>
            <p:cNvGrpSpPr/>
            <p:nvPr/>
          </p:nvGrpSpPr>
          <p:grpSpPr>
            <a:xfrm>
              <a:off x="3594521" y="319836"/>
              <a:ext cx="7710944" cy="2427957"/>
              <a:chOff x="3772156" y="349234"/>
              <a:chExt cx="7710944" cy="2427957"/>
            </a:xfrm>
          </p:grpSpPr>
          <p:sp>
            <p:nvSpPr>
              <p:cNvPr id="19" name="Rectangle 18">
                <a:extLst>
                  <a:ext uri="{FF2B5EF4-FFF2-40B4-BE49-F238E27FC236}">
                    <a16:creationId xmlns:a16="http://schemas.microsoft.com/office/drawing/2014/main" id="{456A0B3E-B26A-4027-2676-0B963176C6C8}"/>
                  </a:ext>
                </a:extLst>
              </p:cNvPr>
              <p:cNvSpPr/>
              <p:nvPr/>
            </p:nvSpPr>
            <p:spPr>
              <a:xfrm>
                <a:off x="3772156" y="349234"/>
                <a:ext cx="1609305" cy="2427957"/>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DD1828F7-954B-DE71-81A6-78C5A30D6686}"/>
                  </a:ext>
                </a:extLst>
              </p:cNvPr>
              <p:cNvSpPr/>
              <p:nvPr/>
            </p:nvSpPr>
            <p:spPr>
              <a:xfrm>
                <a:off x="3804813" y="367330"/>
                <a:ext cx="973962" cy="341482"/>
              </a:xfrm>
              <a:prstGeom prst="rect">
                <a:avLst/>
              </a:prstGeom>
              <a:solidFill>
                <a:schemeClr val="accent2">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Reminder</a:t>
                </a:r>
                <a:endParaRPr lang="en-CH" sz="1100">
                  <a:solidFill>
                    <a:sysClr val="windowText" lastClr="000000"/>
                  </a:solidFill>
                </a:endParaRPr>
              </a:p>
            </p:txBody>
          </p:sp>
          <p:sp>
            <p:nvSpPr>
              <p:cNvPr id="28" name="Rectangle 27">
                <a:extLst>
                  <a:ext uri="{FF2B5EF4-FFF2-40B4-BE49-F238E27FC236}">
                    <a16:creationId xmlns:a16="http://schemas.microsoft.com/office/drawing/2014/main" id="{D11ED76E-FDF8-B1D1-7709-3F5197E54987}"/>
                  </a:ext>
                </a:extLst>
              </p:cNvPr>
              <p:cNvSpPr/>
              <p:nvPr/>
            </p:nvSpPr>
            <p:spPr>
              <a:xfrm>
                <a:off x="5414118" y="349234"/>
                <a:ext cx="4780348" cy="2427957"/>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6F27241A-0E89-EE3E-8957-556A1878CC69}"/>
                  </a:ext>
                </a:extLst>
              </p:cNvPr>
              <p:cNvSpPr/>
              <p:nvPr/>
            </p:nvSpPr>
            <p:spPr>
              <a:xfrm>
                <a:off x="5425573" y="381634"/>
                <a:ext cx="973962" cy="341482"/>
              </a:xfrm>
              <a:prstGeom prst="rect">
                <a:avLst/>
              </a:prstGeom>
              <a:solidFill>
                <a:schemeClr val="accent2">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Dunning block</a:t>
                </a:r>
                <a:endParaRPr lang="en-CH" sz="1100">
                  <a:solidFill>
                    <a:sysClr val="windowText" lastClr="000000"/>
                  </a:solidFill>
                </a:endParaRPr>
              </a:p>
            </p:txBody>
          </p:sp>
          <p:sp>
            <p:nvSpPr>
              <p:cNvPr id="30" name="Rectangle 29">
                <a:extLst>
                  <a:ext uri="{FF2B5EF4-FFF2-40B4-BE49-F238E27FC236}">
                    <a16:creationId xmlns:a16="http://schemas.microsoft.com/office/drawing/2014/main" id="{DD23C138-810D-611E-2B36-756CCBD452F3}"/>
                  </a:ext>
                </a:extLst>
              </p:cNvPr>
              <p:cNvSpPr/>
              <p:nvPr/>
            </p:nvSpPr>
            <p:spPr>
              <a:xfrm>
                <a:off x="10313091" y="349234"/>
                <a:ext cx="1170009" cy="2427956"/>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0B024479-1FE3-87DE-80BB-792A366B8857}"/>
                  </a:ext>
                </a:extLst>
              </p:cNvPr>
              <p:cNvSpPr/>
              <p:nvPr/>
            </p:nvSpPr>
            <p:spPr>
              <a:xfrm>
                <a:off x="10313091" y="367330"/>
                <a:ext cx="973962" cy="341482"/>
              </a:xfrm>
              <a:prstGeom prst="rect">
                <a:avLst/>
              </a:prstGeom>
              <a:solidFill>
                <a:schemeClr val="accent2">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Check Code</a:t>
                </a:r>
                <a:endParaRPr lang="en-CH" sz="1100">
                  <a:solidFill>
                    <a:sysClr val="windowText" lastClr="000000"/>
                  </a:solidFill>
                </a:endParaRPr>
              </a:p>
            </p:txBody>
          </p:sp>
          <p:sp>
            <p:nvSpPr>
              <p:cNvPr id="40" name="Rectangle 39">
                <a:extLst>
                  <a:ext uri="{FF2B5EF4-FFF2-40B4-BE49-F238E27FC236}">
                    <a16:creationId xmlns:a16="http://schemas.microsoft.com/office/drawing/2014/main" id="{494B98AB-B45F-4FC2-0F26-150E2414EC45}"/>
                  </a:ext>
                </a:extLst>
              </p:cNvPr>
              <p:cNvSpPr/>
              <p:nvPr/>
            </p:nvSpPr>
            <p:spPr>
              <a:xfrm>
                <a:off x="4268668" y="1286454"/>
                <a:ext cx="346875" cy="297417"/>
              </a:xfrm>
              <a:prstGeom prst="rect">
                <a:avLst/>
              </a:prstGeom>
              <a:noFill/>
              <a:ln>
                <a:solidFill>
                  <a:schemeClr val="accent2">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H" sz="1100">
                  <a:solidFill>
                    <a:sysClr val="windowText" lastClr="000000"/>
                  </a:solidFill>
                </a:endParaRPr>
              </a:p>
            </p:txBody>
          </p:sp>
          <p:sp>
            <p:nvSpPr>
              <p:cNvPr id="41" name="Rectangle 40">
                <a:extLst>
                  <a:ext uri="{FF2B5EF4-FFF2-40B4-BE49-F238E27FC236}">
                    <a16:creationId xmlns:a16="http://schemas.microsoft.com/office/drawing/2014/main" id="{F3968A09-75B8-92EC-D00A-395D9F267630}"/>
                  </a:ext>
                </a:extLst>
              </p:cNvPr>
              <p:cNvSpPr/>
              <p:nvPr/>
            </p:nvSpPr>
            <p:spPr>
              <a:xfrm>
                <a:off x="6481749" y="1536119"/>
                <a:ext cx="824990" cy="330003"/>
              </a:xfrm>
              <a:prstGeom prst="rect">
                <a:avLst/>
              </a:prstGeom>
              <a:noFill/>
              <a:ln>
                <a:solidFill>
                  <a:schemeClr val="accent2">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H" sz="1100">
                  <a:solidFill>
                    <a:sysClr val="windowText" lastClr="000000"/>
                  </a:solidFill>
                </a:endParaRPr>
              </a:p>
            </p:txBody>
          </p:sp>
          <p:sp>
            <p:nvSpPr>
              <p:cNvPr id="42" name="Rectangle 41">
                <a:extLst>
                  <a:ext uri="{FF2B5EF4-FFF2-40B4-BE49-F238E27FC236}">
                    <a16:creationId xmlns:a16="http://schemas.microsoft.com/office/drawing/2014/main" id="{B3A714BD-C37B-409F-3AD8-35D8A70B2F43}"/>
                  </a:ext>
                </a:extLst>
              </p:cNvPr>
              <p:cNvSpPr/>
              <p:nvPr/>
            </p:nvSpPr>
            <p:spPr>
              <a:xfrm>
                <a:off x="10685980" y="1405981"/>
                <a:ext cx="797119" cy="314461"/>
              </a:xfrm>
              <a:prstGeom prst="rect">
                <a:avLst/>
              </a:prstGeom>
              <a:noFill/>
              <a:ln>
                <a:solidFill>
                  <a:schemeClr val="accent2">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H" sz="1100">
                  <a:solidFill>
                    <a:sysClr val="windowText" lastClr="000000"/>
                  </a:solidFill>
                </a:endParaRPr>
              </a:p>
            </p:txBody>
          </p:sp>
        </p:grpSp>
      </p:grpSp>
      <p:grpSp>
        <p:nvGrpSpPr>
          <p:cNvPr id="57" name="Group 56">
            <a:extLst>
              <a:ext uri="{FF2B5EF4-FFF2-40B4-BE49-F238E27FC236}">
                <a16:creationId xmlns:a16="http://schemas.microsoft.com/office/drawing/2014/main" id="{BB7C2E81-178F-DE19-6B00-F3AC76CCCC35}"/>
              </a:ext>
            </a:extLst>
          </p:cNvPr>
          <p:cNvGrpSpPr/>
          <p:nvPr/>
        </p:nvGrpSpPr>
        <p:grpSpPr>
          <a:xfrm>
            <a:off x="1069059" y="3500966"/>
            <a:ext cx="9304858" cy="2814113"/>
            <a:chOff x="1069059" y="3500966"/>
            <a:chExt cx="9304858" cy="2814113"/>
          </a:xfrm>
        </p:grpSpPr>
        <p:grpSp>
          <p:nvGrpSpPr>
            <p:cNvPr id="55" name="Group 54">
              <a:extLst>
                <a:ext uri="{FF2B5EF4-FFF2-40B4-BE49-F238E27FC236}">
                  <a16:creationId xmlns:a16="http://schemas.microsoft.com/office/drawing/2014/main" id="{ADEF149D-740F-7011-1C50-BD447CD913B2}"/>
                </a:ext>
              </a:extLst>
            </p:cNvPr>
            <p:cNvGrpSpPr/>
            <p:nvPr/>
          </p:nvGrpSpPr>
          <p:grpSpPr>
            <a:xfrm>
              <a:off x="1069059" y="3500966"/>
              <a:ext cx="9304858" cy="2814113"/>
              <a:chOff x="844898" y="1000323"/>
              <a:chExt cx="8142286" cy="2462509"/>
            </a:xfrm>
          </p:grpSpPr>
          <p:pic>
            <p:nvPicPr>
              <p:cNvPr id="5" name="Picture 4">
                <a:extLst>
                  <a:ext uri="{FF2B5EF4-FFF2-40B4-BE49-F238E27FC236}">
                    <a16:creationId xmlns:a16="http://schemas.microsoft.com/office/drawing/2014/main" id="{B025B00F-8BA8-FF83-43F9-D680707D310E}"/>
                  </a:ext>
                </a:extLst>
              </p:cNvPr>
              <p:cNvPicPr>
                <a:picLocks noChangeAspect="1"/>
              </p:cNvPicPr>
              <p:nvPr/>
            </p:nvPicPr>
            <p:blipFill>
              <a:blip r:embed="rId4"/>
              <a:stretch>
                <a:fillRect/>
              </a:stretch>
            </p:blipFill>
            <p:spPr>
              <a:xfrm>
                <a:off x="844898" y="1017599"/>
                <a:ext cx="8142286" cy="2427958"/>
              </a:xfrm>
              <a:prstGeom prst="rect">
                <a:avLst/>
              </a:prstGeom>
            </p:spPr>
          </p:pic>
          <p:sp>
            <p:nvSpPr>
              <p:cNvPr id="6" name="Rectangle 5">
                <a:extLst>
                  <a:ext uri="{FF2B5EF4-FFF2-40B4-BE49-F238E27FC236}">
                    <a16:creationId xmlns:a16="http://schemas.microsoft.com/office/drawing/2014/main" id="{B561E908-F71C-A8DB-4329-3E7787B08639}"/>
                  </a:ext>
                </a:extLst>
              </p:cNvPr>
              <p:cNvSpPr/>
              <p:nvPr/>
            </p:nvSpPr>
            <p:spPr>
              <a:xfrm>
                <a:off x="861425" y="1000324"/>
                <a:ext cx="2068060" cy="1254287"/>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E5EF4714-EC51-16A6-01F5-C9CF5254084B}"/>
                  </a:ext>
                </a:extLst>
              </p:cNvPr>
              <p:cNvSpPr/>
              <p:nvPr/>
            </p:nvSpPr>
            <p:spPr>
              <a:xfrm>
                <a:off x="892423" y="1000323"/>
                <a:ext cx="1188658" cy="328029"/>
              </a:xfrm>
              <a:prstGeom prst="rect">
                <a:avLst/>
              </a:prstGeom>
              <a:solidFill>
                <a:schemeClr val="accent2">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Debt collection</a:t>
                </a:r>
                <a:endParaRPr lang="en-CH" sz="1100">
                  <a:solidFill>
                    <a:sysClr val="windowText" lastClr="000000"/>
                  </a:solidFill>
                </a:endParaRPr>
              </a:p>
            </p:txBody>
          </p:sp>
          <p:sp>
            <p:nvSpPr>
              <p:cNvPr id="44" name="Rectangle 43">
                <a:extLst>
                  <a:ext uri="{FF2B5EF4-FFF2-40B4-BE49-F238E27FC236}">
                    <a16:creationId xmlns:a16="http://schemas.microsoft.com/office/drawing/2014/main" id="{092765AD-AB8B-52B5-F53E-80CA11C5396A}"/>
                  </a:ext>
                </a:extLst>
              </p:cNvPr>
              <p:cNvSpPr/>
              <p:nvPr/>
            </p:nvSpPr>
            <p:spPr>
              <a:xfrm>
                <a:off x="2997232" y="1029882"/>
                <a:ext cx="1842555" cy="2432950"/>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4C03F1D8-FBC5-4F00-D780-0F5D98BC779E}"/>
                  </a:ext>
                </a:extLst>
              </p:cNvPr>
              <p:cNvSpPr/>
              <p:nvPr/>
            </p:nvSpPr>
            <p:spPr>
              <a:xfrm>
                <a:off x="2997232" y="1029626"/>
                <a:ext cx="973962" cy="341482"/>
              </a:xfrm>
              <a:prstGeom prst="rect">
                <a:avLst/>
              </a:prstGeom>
              <a:solidFill>
                <a:schemeClr val="accent2">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PDF splitting</a:t>
                </a:r>
                <a:endParaRPr lang="en-CH" sz="1100">
                  <a:solidFill>
                    <a:sysClr val="windowText" lastClr="000000"/>
                  </a:solidFill>
                </a:endParaRPr>
              </a:p>
            </p:txBody>
          </p:sp>
          <p:sp>
            <p:nvSpPr>
              <p:cNvPr id="49" name="Rectangle 48">
                <a:extLst>
                  <a:ext uri="{FF2B5EF4-FFF2-40B4-BE49-F238E27FC236}">
                    <a16:creationId xmlns:a16="http://schemas.microsoft.com/office/drawing/2014/main" id="{150027A1-84A3-E1B3-1790-91E01DDFBCFA}"/>
                  </a:ext>
                </a:extLst>
              </p:cNvPr>
              <p:cNvSpPr/>
              <p:nvPr/>
            </p:nvSpPr>
            <p:spPr>
              <a:xfrm>
                <a:off x="4948227" y="1033811"/>
                <a:ext cx="3912764" cy="1182536"/>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5EBF685F-D61D-913D-A9AF-97CD15899839}"/>
                  </a:ext>
                </a:extLst>
              </p:cNvPr>
              <p:cNvSpPr/>
              <p:nvPr/>
            </p:nvSpPr>
            <p:spPr>
              <a:xfrm>
                <a:off x="4956772" y="1033988"/>
                <a:ext cx="973962" cy="341482"/>
              </a:xfrm>
              <a:prstGeom prst="rect">
                <a:avLst/>
              </a:prstGeom>
              <a:solidFill>
                <a:schemeClr val="accent2">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Sending via Post</a:t>
                </a:r>
                <a:endParaRPr lang="en-CH" sz="1100">
                  <a:solidFill>
                    <a:sysClr val="windowText" lastClr="000000"/>
                  </a:solidFill>
                </a:endParaRPr>
              </a:p>
            </p:txBody>
          </p:sp>
          <p:sp>
            <p:nvSpPr>
              <p:cNvPr id="51" name="Rectangle 50">
                <a:extLst>
                  <a:ext uri="{FF2B5EF4-FFF2-40B4-BE49-F238E27FC236}">
                    <a16:creationId xmlns:a16="http://schemas.microsoft.com/office/drawing/2014/main" id="{4F8EA6D1-6925-3D55-A804-7E3B10546D30}"/>
                  </a:ext>
                </a:extLst>
              </p:cNvPr>
              <p:cNvSpPr/>
              <p:nvPr/>
            </p:nvSpPr>
            <p:spPr>
              <a:xfrm>
                <a:off x="844898" y="2346623"/>
                <a:ext cx="1901506" cy="1082377"/>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3A4874C5-F516-620F-9FAF-380239E2538C}"/>
                  </a:ext>
                </a:extLst>
              </p:cNvPr>
              <p:cNvSpPr/>
              <p:nvPr/>
            </p:nvSpPr>
            <p:spPr>
              <a:xfrm>
                <a:off x="861425" y="3067076"/>
                <a:ext cx="973962" cy="341482"/>
              </a:xfrm>
              <a:prstGeom prst="rect">
                <a:avLst/>
              </a:prstGeom>
              <a:solidFill>
                <a:schemeClr val="accent2">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Address correction</a:t>
                </a:r>
                <a:endParaRPr lang="en-CH" sz="1100">
                  <a:solidFill>
                    <a:sysClr val="windowText" lastClr="000000"/>
                  </a:solidFill>
                </a:endParaRPr>
              </a:p>
            </p:txBody>
          </p:sp>
          <p:sp>
            <p:nvSpPr>
              <p:cNvPr id="53" name="Rectangle 52">
                <a:extLst>
                  <a:ext uri="{FF2B5EF4-FFF2-40B4-BE49-F238E27FC236}">
                    <a16:creationId xmlns:a16="http://schemas.microsoft.com/office/drawing/2014/main" id="{BB7AA2B7-72FA-9296-3BA0-F2BD0BB6E366}"/>
                  </a:ext>
                </a:extLst>
              </p:cNvPr>
              <p:cNvSpPr/>
              <p:nvPr/>
            </p:nvSpPr>
            <p:spPr>
              <a:xfrm>
                <a:off x="4975785" y="2263775"/>
                <a:ext cx="2315978" cy="1197994"/>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54" name="Rectangle 53">
                <a:extLst>
                  <a:ext uri="{FF2B5EF4-FFF2-40B4-BE49-F238E27FC236}">
                    <a16:creationId xmlns:a16="http://schemas.microsoft.com/office/drawing/2014/main" id="{625A4D67-A49E-F770-85E0-68E4E329632A}"/>
                  </a:ext>
                </a:extLst>
              </p:cNvPr>
              <p:cNvSpPr/>
              <p:nvPr/>
            </p:nvSpPr>
            <p:spPr>
              <a:xfrm>
                <a:off x="4975785" y="3047904"/>
                <a:ext cx="973962" cy="341482"/>
              </a:xfrm>
              <a:prstGeom prst="rect">
                <a:avLst/>
              </a:prstGeom>
              <a:solidFill>
                <a:schemeClr val="accent2">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Sending via e-mail</a:t>
                </a:r>
                <a:endParaRPr lang="en-CH" sz="1100">
                  <a:solidFill>
                    <a:sysClr val="windowText" lastClr="000000"/>
                  </a:solidFill>
                </a:endParaRPr>
              </a:p>
            </p:txBody>
          </p:sp>
        </p:grpSp>
        <p:sp>
          <p:nvSpPr>
            <p:cNvPr id="46" name="Rectangle 45">
              <a:extLst>
                <a:ext uri="{FF2B5EF4-FFF2-40B4-BE49-F238E27FC236}">
                  <a16:creationId xmlns:a16="http://schemas.microsoft.com/office/drawing/2014/main" id="{017E9813-3392-B437-1497-304218FFCF5A}"/>
                </a:ext>
              </a:extLst>
            </p:cNvPr>
            <p:cNvSpPr/>
            <p:nvPr/>
          </p:nvSpPr>
          <p:spPr>
            <a:xfrm>
              <a:off x="4311897" y="4373672"/>
              <a:ext cx="393771" cy="341482"/>
            </a:xfrm>
            <a:prstGeom prst="rect">
              <a:avLst/>
            </a:prstGeom>
            <a:noFill/>
            <a:ln>
              <a:solidFill>
                <a:schemeClr val="accent2">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H" sz="1100">
                <a:solidFill>
                  <a:sysClr val="windowText" lastClr="000000"/>
                </a:solidFill>
              </a:endParaRPr>
            </a:p>
          </p:txBody>
        </p:sp>
        <p:sp>
          <p:nvSpPr>
            <p:cNvPr id="45" name="Rectangle 44">
              <a:extLst>
                <a:ext uri="{FF2B5EF4-FFF2-40B4-BE49-F238E27FC236}">
                  <a16:creationId xmlns:a16="http://schemas.microsoft.com/office/drawing/2014/main" id="{E54C7B13-D501-7D65-4DBD-B1890A85E7BA}"/>
                </a:ext>
              </a:extLst>
            </p:cNvPr>
            <p:cNvSpPr/>
            <p:nvPr/>
          </p:nvSpPr>
          <p:spPr>
            <a:xfrm>
              <a:off x="6033433" y="5073685"/>
              <a:ext cx="438791" cy="314641"/>
            </a:xfrm>
            <a:prstGeom prst="rect">
              <a:avLst/>
            </a:prstGeom>
            <a:noFill/>
            <a:ln>
              <a:solidFill>
                <a:schemeClr val="accent2">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H" sz="1100">
                <a:solidFill>
                  <a:sysClr val="windowText" lastClr="000000"/>
                </a:solidFill>
              </a:endParaRPr>
            </a:p>
          </p:txBody>
        </p:sp>
        <p:sp>
          <p:nvSpPr>
            <p:cNvPr id="47" name="Rectangle 46">
              <a:extLst>
                <a:ext uri="{FF2B5EF4-FFF2-40B4-BE49-F238E27FC236}">
                  <a16:creationId xmlns:a16="http://schemas.microsoft.com/office/drawing/2014/main" id="{6646291C-76BB-0B97-D09A-601E62E03B80}"/>
                </a:ext>
              </a:extLst>
            </p:cNvPr>
            <p:cNvSpPr/>
            <p:nvPr/>
          </p:nvSpPr>
          <p:spPr>
            <a:xfrm>
              <a:off x="1146117" y="5147895"/>
              <a:ext cx="418395" cy="390239"/>
            </a:xfrm>
            <a:prstGeom prst="rect">
              <a:avLst/>
            </a:prstGeom>
            <a:noFill/>
            <a:ln>
              <a:solidFill>
                <a:schemeClr val="accent2">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H" sz="1100">
                <a:solidFill>
                  <a:sysClr val="windowText" lastClr="000000"/>
                </a:solidFill>
              </a:endParaRPr>
            </a:p>
          </p:txBody>
        </p:sp>
        <p:sp>
          <p:nvSpPr>
            <p:cNvPr id="43" name="Rectangle 42">
              <a:extLst>
                <a:ext uri="{FF2B5EF4-FFF2-40B4-BE49-F238E27FC236}">
                  <a16:creationId xmlns:a16="http://schemas.microsoft.com/office/drawing/2014/main" id="{1BF95C87-004C-4294-16E8-9B542EFF9112}"/>
                </a:ext>
              </a:extLst>
            </p:cNvPr>
            <p:cNvSpPr/>
            <p:nvPr/>
          </p:nvSpPr>
          <p:spPr>
            <a:xfrm>
              <a:off x="2350596" y="4181186"/>
              <a:ext cx="343586" cy="334532"/>
            </a:xfrm>
            <a:prstGeom prst="rect">
              <a:avLst/>
            </a:prstGeom>
            <a:noFill/>
            <a:ln>
              <a:solidFill>
                <a:schemeClr val="accent2">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H" sz="1100">
                <a:solidFill>
                  <a:sysClr val="windowText" lastClr="000000"/>
                </a:solidFill>
              </a:endParaRPr>
            </a:p>
          </p:txBody>
        </p:sp>
      </p:grpSp>
    </p:spTree>
    <p:extLst>
      <p:ext uri="{BB962C8B-B14F-4D97-AF65-F5344CB8AC3E}">
        <p14:creationId xmlns:p14="http://schemas.microsoft.com/office/powerpoint/2010/main" val="194695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0C0E78-1D47-D191-90DD-23C19780A0E4}"/>
              </a:ext>
            </a:extLst>
          </p:cNvPr>
          <p:cNvSpPr>
            <a:spLocks noGrp="1"/>
          </p:cNvSpPr>
          <p:nvPr>
            <p:ph type="title"/>
          </p:nvPr>
        </p:nvSpPr>
        <p:spPr>
          <a:xfrm>
            <a:off x="838200" y="1195697"/>
            <a:ext cx="3200400" cy="4238118"/>
          </a:xfrm>
        </p:spPr>
        <p:txBody>
          <a:bodyPr>
            <a:normAutofit/>
          </a:bodyPr>
          <a:lstStyle/>
          <a:p>
            <a:r>
              <a:rPr lang="en-GB">
                <a:solidFill>
                  <a:schemeClr val="bg1"/>
                </a:solidFill>
              </a:rPr>
              <a:t>Dunning Block Decision</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pic>
        <p:nvPicPr>
          <p:cNvPr id="4" name="Grafik 3">
            <a:extLst>
              <a:ext uri="{FF2B5EF4-FFF2-40B4-BE49-F238E27FC236}">
                <a16:creationId xmlns:a16="http://schemas.microsoft.com/office/drawing/2014/main" id="{F46167E5-80E8-1904-B9E7-5FC1272C3ACA}"/>
              </a:ext>
            </a:extLst>
          </p:cNvPr>
          <p:cNvPicPr>
            <a:picLocks noChangeAspect="1"/>
          </p:cNvPicPr>
          <p:nvPr/>
        </p:nvPicPr>
        <p:blipFill>
          <a:blip r:embed="rId2"/>
          <a:stretch>
            <a:fillRect/>
          </a:stretch>
        </p:blipFill>
        <p:spPr>
          <a:xfrm>
            <a:off x="5070351" y="107704"/>
            <a:ext cx="7022444" cy="1117508"/>
          </a:xfrm>
          <a:prstGeom prst="rect">
            <a:avLst/>
          </a:prstGeom>
        </p:spPr>
      </p:pic>
      <p:grpSp>
        <p:nvGrpSpPr>
          <p:cNvPr id="3" name="Gruppieren 2">
            <a:extLst>
              <a:ext uri="{FF2B5EF4-FFF2-40B4-BE49-F238E27FC236}">
                <a16:creationId xmlns:a16="http://schemas.microsoft.com/office/drawing/2014/main" id="{48AEA874-9847-6D84-B93D-760E794939BE}"/>
              </a:ext>
            </a:extLst>
          </p:cNvPr>
          <p:cNvGrpSpPr/>
          <p:nvPr/>
        </p:nvGrpSpPr>
        <p:grpSpPr>
          <a:xfrm>
            <a:off x="5060927" y="1863254"/>
            <a:ext cx="6809943" cy="4326770"/>
            <a:chOff x="5060927" y="1863254"/>
            <a:chExt cx="6809943" cy="4326770"/>
          </a:xfrm>
        </p:grpSpPr>
        <p:sp>
          <p:nvSpPr>
            <p:cNvPr id="6" name="Rechteck: abgerundete Ecken 5">
              <a:extLst>
                <a:ext uri="{FF2B5EF4-FFF2-40B4-BE49-F238E27FC236}">
                  <a16:creationId xmlns:a16="http://schemas.microsoft.com/office/drawing/2014/main" id="{4CE2572C-F45C-9BA2-6D76-954838EBB807}"/>
                </a:ext>
              </a:extLst>
            </p:cNvPr>
            <p:cNvSpPr/>
            <p:nvPr/>
          </p:nvSpPr>
          <p:spPr>
            <a:xfrm>
              <a:off x="5060927" y="1908617"/>
              <a:ext cx="6809943" cy="91089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de-CH"/>
            </a:p>
          </p:txBody>
        </p:sp>
        <p:sp>
          <p:nvSpPr>
            <p:cNvPr id="8" name="Rechteck 7" descr="QR-Code mit einfarbiger Füllung">
              <a:extLst>
                <a:ext uri="{FF2B5EF4-FFF2-40B4-BE49-F238E27FC236}">
                  <a16:creationId xmlns:a16="http://schemas.microsoft.com/office/drawing/2014/main" id="{59BB97A8-EC59-EFE9-3D19-9DC5930A63AE}"/>
                </a:ext>
              </a:extLst>
            </p:cNvPr>
            <p:cNvSpPr/>
            <p:nvPr/>
          </p:nvSpPr>
          <p:spPr>
            <a:xfrm>
              <a:off x="5336473" y="2068206"/>
              <a:ext cx="500994" cy="50099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de-CH"/>
            </a:p>
          </p:txBody>
        </p:sp>
        <p:sp>
          <p:nvSpPr>
            <p:cNvPr id="10" name="Freihandform: Form 9">
              <a:extLst>
                <a:ext uri="{FF2B5EF4-FFF2-40B4-BE49-F238E27FC236}">
                  <a16:creationId xmlns:a16="http://schemas.microsoft.com/office/drawing/2014/main" id="{1CB0B3DC-28BA-2495-120F-6257FA7743C7}"/>
                </a:ext>
              </a:extLst>
            </p:cNvPr>
            <p:cNvSpPr/>
            <p:nvPr/>
          </p:nvSpPr>
          <p:spPr>
            <a:xfrm>
              <a:off x="6113015" y="1863254"/>
              <a:ext cx="5757854" cy="910899"/>
            </a:xfrm>
            <a:custGeom>
              <a:avLst/>
              <a:gdLst>
                <a:gd name="connsiteX0" fmla="*/ 0 w 5757854"/>
                <a:gd name="connsiteY0" fmla="*/ 0 h 910899"/>
                <a:gd name="connsiteX1" fmla="*/ 5757854 w 5757854"/>
                <a:gd name="connsiteY1" fmla="*/ 0 h 910899"/>
                <a:gd name="connsiteX2" fmla="*/ 5757854 w 5757854"/>
                <a:gd name="connsiteY2" fmla="*/ 910899 h 910899"/>
                <a:gd name="connsiteX3" fmla="*/ 0 w 5757854"/>
                <a:gd name="connsiteY3" fmla="*/ 910899 h 910899"/>
                <a:gd name="connsiteX4" fmla="*/ 0 w 5757854"/>
                <a:gd name="connsiteY4" fmla="*/ 0 h 91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854" h="910899">
                  <a:moveTo>
                    <a:pt x="0" y="0"/>
                  </a:moveTo>
                  <a:lnTo>
                    <a:pt x="5757854" y="0"/>
                  </a:lnTo>
                  <a:lnTo>
                    <a:pt x="5757854" y="910899"/>
                  </a:lnTo>
                  <a:lnTo>
                    <a:pt x="0" y="9108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403" tIns="96403" rIns="96403" bIns="96403" numCol="1" spcCol="1270" anchor="ctr" anchorCtr="0">
              <a:noAutofit/>
            </a:bodyPr>
            <a:lstStyle/>
            <a:p>
              <a:pPr marL="0" lvl="0" indent="0" algn="l" defTabSz="977900">
                <a:lnSpc>
                  <a:spcPct val="100000"/>
                </a:lnSpc>
                <a:spcBef>
                  <a:spcPct val="0"/>
                </a:spcBef>
                <a:spcAft>
                  <a:spcPct val="35000"/>
                </a:spcAft>
                <a:buNone/>
              </a:pPr>
              <a:r>
                <a:rPr lang="en-US" sz="2200" kern="1200"/>
                <a:t>Set up of dunning codes and their meaning</a:t>
              </a:r>
            </a:p>
          </p:txBody>
        </p:sp>
        <p:sp>
          <p:nvSpPr>
            <p:cNvPr id="12" name="Rechteck: abgerundete Ecken 11">
              <a:extLst>
                <a:ext uri="{FF2B5EF4-FFF2-40B4-BE49-F238E27FC236}">
                  <a16:creationId xmlns:a16="http://schemas.microsoft.com/office/drawing/2014/main" id="{C194FD79-A373-7500-2C03-56AE03B3CDA1}"/>
                </a:ext>
              </a:extLst>
            </p:cNvPr>
            <p:cNvSpPr/>
            <p:nvPr/>
          </p:nvSpPr>
          <p:spPr>
            <a:xfrm>
              <a:off x="5060927" y="3001878"/>
              <a:ext cx="6809943" cy="91089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de-CH"/>
            </a:p>
          </p:txBody>
        </p:sp>
        <p:sp>
          <p:nvSpPr>
            <p:cNvPr id="16" name="Rechteck 15" descr="Umschaltfläche mit einfarbiger Füllung">
              <a:extLst>
                <a:ext uri="{FF2B5EF4-FFF2-40B4-BE49-F238E27FC236}">
                  <a16:creationId xmlns:a16="http://schemas.microsoft.com/office/drawing/2014/main" id="{87BF72CB-C07B-F5A3-B440-75739405932C}"/>
                </a:ext>
              </a:extLst>
            </p:cNvPr>
            <p:cNvSpPr/>
            <p:nvPr/>
          </p:nvSpPr>
          <p:spPr>
            <a:xfrm>
              <a:off x="5336473" y="3206830"/>
              <a:ext cx="500994" cy="50099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de-CH"/>
            </a:p>
          </p:txBody>
        </p:sp>
        <p:sp>
          <p:nvSpPr>
            <p:cNvPr id="18" name="Freihandform: Form 17">
              <a:extLst>
                <a:ext uri="{FF2B5EF4-FFF2-40B4-BE49-F238E27FC236}">
                  <a16:creationId xmlns:a16="http://schemas.microsoft.com/office/drawing/2014/main" id="{EB5B66A3-D166-58F1-A1C7-8682897C3927}"/>
                </a:ext>
              </a:extLst>
            </p:cNvPr>
            <p:cNvSpPr/>
            <p:nvPr/>
          </p:nvSpPr>
          <p:spPr>
            <a:xfrm>
              <a:off x="6113015" y="3001878"/>
              <a:ext cx="5757854" cy="910899"/>
            </a:xfrm>
            <a:custGeom>
              <a:avLst/>
              <a:gdLst>
                <a:gd name="connsiteX0" fmla="*/ 0 w 5757854"/>
                <a:gd name="connsiteY0" fmla="*/ 0 h 910899"/>
                <a:gd name="connsiteX1" fmla="*/ 5757854 w 5757854"/>
                <a:gd name="connsiteY1" fmla="*/ 0 h 910899"/>
                <a:gd name="connsiteX2" fmla="*/ 5757854 w 5757854"/>
                <a:gd name="connsiteY2" fmla="*/ 910899 h 910899"/>
                <a:gd name="connsiteX3" fmla="*/ 0 w 5757854"/>
                <a:gd name="connsiteY3" fmla="*/ 910899 h 910899"/>
                <a:gd name="connsiteX4" fmla="*/ 0 w 5757854"/>
                <a:gd name="connsiteY4" fmla="*/ 0 h 91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854" h="910899">
                  <a:moveTo>
                    <a:pt x="0" y="0"/>
                  </a:moveTo>
                  <a:lnTo>
                    <a:pt x="5757854" y="0"/>
                  </a:lnTo>
                  <a:lnTo>
                    <a:pt x="5757854" y="910899"/>
                  </a:lnTo>
                  <a:lnTo>
                    <a:pt x="0" y="9108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403" tIns="96403" rIns="96403" bIns="96403" numCol="1" spcCol="1270" anchor="ctr" anchorCtr="0">
              <a:noAutofit/>
            </a:bodyPr>
            <a:lstStyle/>
            <a:p>
              <a:pPr marL="0" lvl="0" indent="0" algn="l" defTabSz="977900">
                <a:lnSpc>
                  <a:spcPct val="100000"/>
                </a:lnSpc>
                <a:spcBef>
                  <a:spcPct val="0"/>
                </a:spcBef>
                <a:spcAft>
                  <a:spcPct val="35000"/>
                </a:spcAft>
                <a:buNone/>
              </a:pPr>
              <a:r>
                <a:rPr lang="en-US" sz="2200" kern="1200"/>
                <a:t>Decision Making via Decision Table</a:t>
              </a:r>
            </a:p>
          </p:txBody>
        </p:sp>
        <p:sp>
          <p:nvSpPr>
            <p:cNvPr id="20" name="Rechteck: abgerundete Ecken 19">
              <a:extLst>
                <a:ext uri="{FF2B5EF4-FFF2-40B4-BE49-F238E27FC236}">
                  <a16:creationId xmlns:a16="http://schemas.microsoft.com/office/drawing/2014/main" id="{8A25B85C-0F20-C96E-7A0E-75C5D925733F}"/>
                </a:ext>
              </a:extLst>
            </p:cNvPr>
            <p:cNvSpPr/>
            <p:nvPr/>
          </p:nvSpPr>
          <p:spPr>
            <a:xfrm>
              <a:off x="5060927" y="4140501"/>
              <a:ext cx="6809943" cy="91089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de-CH"/>
            </a:p>
          </p:txBody>
        </p:sp>
        <p:sp>
          <p:nvSpPr>
            <p:cNvPr id="35" name="Rechteck 34" descr="Zauberstab (automatisch) mit einfarbiger Füllung">
              <a:extLst>
                <a:ext uri="{FF2B5EF4-FFF2-40B4-BE49-F238E27FC236}">
                  <a16:creationId xmlns:a16="http://schemas.microsoft.com/office/drawing/2014/main" id="{67B28917-78F0-08E8-496D-BA6BD752359A}"/>
                </a:ext>
              </a:extLst>
            </p:cNvPr>
            <p:cNvSpPr/>
            <p:nvPr/>
          </p:nvSpPr>
          <p:spPr>
            <a:xfrm>
              <a:off x="5336473" y="4345454"/>
              <a:ext cx="500994" cy="50099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alpha val="0"/>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de-CH"/>
            </a:p>
          </p:txBody>
        </p:sp>
        <p:sp>
          <p:nvSpPr>
            <p:cNvPr id="36" name="Freihandform: Form 35">
              <a:extLst>
                <a:ext uri="{FF2B5EF4-FFF2-40B4-BE49-F238E27FC236}">
                  <a16:creationId xmlns:a16="http://schemas.microsoft.com/office/drawing/2014/main" id="{ACFCC560-6D13-01B2-6FE1-E2B6754BFFC8}"/>
                </a:ext>
              </a:extLst>
            </p:cNvPr>
            <p:cNvSpPr/>
            <p:nvPr/>
          </p:nvSpPr>
          <p:spPr>
            <a:xfrm>
              <a:off x="6113015" y="4140501"/>
              <a:ext cx="5757854" cy="910899"/>
            </a:xfrm>
            <a:custGeom>
              <a:avLst/>
              <a:gdLst>
                <a:gd name="connsiteX0" fmla="*/ 0 w 5757854"/>
                <a:gd name="connsiteY0" fmla="*/ 0 h 910899"/>
                <a:gd name="connsiteX1" fmla="*/ 5757854 w 5757854"/>
                <a:gd name="connsiteY1" fmla="*/ 0 h 910899"/>
                <a:gd name="connsiteX2" fmla="*/ 5757854 w 5757854"/>
                <a:gd name="connsiteY2" fmla="*/ 910899 h 910899"/>
                <a:gd name="connsiteX3" fmla="*/ 0 w 5757854"/>
                <a:gd name="connsiteY3" fmla="*/ 910899 h 910899"/>
                <a:gd name="connsiteX4" fmla="*/ 0 w 5757854"/>
                <a:gd name="connsiteY4" fmla="*/ 0 h 91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854" h="910899">
                  <a:moveTo>
                    <a:pt x="0" y="0"/>
                  </a:moveTo>
                  <a:lnTo>
                    <a:pt x="5757854" y="0"/>
                  </a:lnTo>
                  <a:lnTo>
                    <a:pt x="5757854" y="910899"/>
                  </a:lnTo>
                  <a:lnTo>
                    <a:pt x="0" y="9108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403" tIns="96403" rIns="96403" bIns="96403" numCol="1" spcCol="1270" anchor="ctr" anchorCtr="0">
              <a:noAutofit/>
            </a:bodyPr>
            <a:lstStyle/>
            <a:p>
              <a:pPr marL="0" lvl="0" indent="0" algn="l" defTabSz="977900">
                <a:lnSpc>
                  <a:spcPct val="100000"/>
                </a:lnSpc>
                <a:spcBef>
                  <a:spcPct val="0"/>
                </a:spcBef>
                <a:spcAft>
                  <a:spcPct val="35000"/>
                </a:spcAft>
                <a:buNone/>
              </a:pPr>
              <a:r>
                <a:rPr lang="en-US" sz="2200" kern="1200"/>
                <a:t>Always up to date dunning list – due to automatic alignment</a:t>
              </a:r>
            </a:p>
          </p:txBody>
        </p:sp>
        <p:sp>
          <p:nvSpPr>
            <p:cNvPr id="37" name="Rechteck: abgerundete Ecken 36">
              <a:extLst>
                <a:ext uri="{FF2B5EF4-FFF2-40B4-BE49-F238E27FC236}">
                  <a16:creationId xmlns:a16="http://schemas.microsoft.com/office/drawing/2014/main" id="{E2D3A45C-4DD6-6F6C-44AB-DFD3337AE177}"/>
                </a:ext>
              </a:extLst>
            </p:cNvPr>
            <p:cNvSpPr/>
            <p:nvPr/>
          </p:nvSpPr>
          <p:spPr>
            <a:xfrm>
              <a:off x="5060927" y="5279125"/>
              <a:ext cx="6809943" cy="91089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de-CH"/>
            </a:p>
          </p:txBody>
        </p:sp>
        <p:sp>
          <p:nvSpPr>
            <p:cNvPr id="38" name="Rechteck 37" descr="Pfeil Kreis mit einfarbiger Füllung">
              <a:extLst>
                <a:ext uri="{FF2B5EF4-FFF2-40B4-BE49-F238E27FC236}">
                  <a16:creationId xmlns:a16="http://schemas.microsoft.com/office/drawing/2014/main" id="{EAAC2255-1963-9E2A-43F8-274D618797B0}"/>
                </a:ext>
              </a:extLst>
            </p:cNvPr>
            <p:cNvSpPr/>
            <p:nvPr/>
          </p:nvSpPr>
          <p:spPr>
            <a:xfrm>
              <a:off x="5336473" y="5484077"/>
              <a:ext cx="500994" cy="50099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alpha val="0"/>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de-CH"/>
            </a:p>
          </p:txBody>
        </p:sp>
        <p:sp>
          <p:nvSpPr>
            <p:cNvPr id="39" name="Freihandform: Form 38">
              <a:extLst>
                <a:ext uri="{FF2B5EF4-FFF2-40B4-BE49-F238E27FC236}">
                  <a16:creationId xmlns:a16="http://schemas.microsoft.com/office/drawing/2014/main" id="{79D92C28-96C6-8B81-8F9A-597E14B4FBAA}"/>
                </a:ext>
              </a:extLst>
            </p:cNvPr>
            <p:cNvSpPr/>
            <p:nvPr/>
          </p:nvSpPr>
          <p:spPr>
            <a:xfrm>
              <a:off x="6113015" y="5279125"/>
              <a:ext cx="5757854" cy="910899"/>
            </a:xfrm>
            <a:custGeom>
              <a:avLst/>
              <a:gdLst>
                <a:gd name="connsiteX0" fmla="*/ 0 w 5757854"/>
                <a:gd name="connsiteY0" fmla="*/ 0 h 910899"/>
                <a:gd name="connsiteX1" fmla="*/ 5757854 w 5757854"/>
                <a:gd name="connsiteY1" fmla="*/ 0 h 910899"/>
                <a:gd name="connsiteX2" fmla="*/ 5757854 w 5757854"/>
                <a:gd name="connsiteY2" fmla="*/ 910899 h 910899"/>
                <a:gd name="connsiteX3" fmla="*/ 0 w 5757854"/>
                <a:gd name="connsiteY3" fmla="*/ 910899 h 910899"/>
                <a:gd name="connsiteX4" fmla="*/ 0 w 5757854"/>
                <a:gd name="connsiteY4" fmla="*/ 0 h 91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854" h="910899">
                  <a:moveTo>
                    <a:pt x="0" y="0"/>
                  </a:moveTo>
                  <a:lnTo>
                    <a:pt x="5757854" y="0"/>
                  </a:lnTo>
                  <a:lnTo>
                    <a:pt x="5757854" y="910899"/>
                  </a:lnTo>
                  <a:lnTo>
                    <a:pt x="0" y="9108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403" tIns="96403" rIns="96403" bIns="96403" numCol="1" spcCol="1270" anchor="ctr" anchorCtr="0">
              <a:noAutofit/>
            </a:bodyPr>
            <a:lstStyle/>
            <a:p>
              <a:pPr marL="0" lvl="0" indent="0" algn="l" defTabSz="977900">
                <a:lnSpc>
                  <a:spcPct val="100000"/>
                </a:lnSpc>
                <a:spcBef>
                  <a:spcPct val="0"/>
                </a:spcBef>
                <a:spcAft>
                  <a:spcPct val="35000"/>
                </a:spcAft>
                <a:buNone/>
              </a:pPr>
              <a:r>
                <a:rPr lang="en-US" sz="2200" kern="1200"/>
                <a:t>Most cases fully automated - exception Codes 0 and 5 need user checking</a:t>
              </a:r>
            </a:p>
          </p:txBody>
        </p:sp>
      </p:grpSp>
      <p:sp>
        <p:nvSpPr>
          <p:cNvPr id="40" name="Rechteck: abgerundete Ecken 39">
            <a:extLst>
              <a:ext uri="{FF2B5EF4-FFF2-40B4-BE49-F238E27FC236}">
                <a16:creationId xmlns:a16="http://schemas.microsoft.com/office/drawing/2014/main" id="{D706D777-0357-117A-73C8-8ABFC8CEB6F2}"/>
              </a:ext>
            </a:extLst>
          </p:cNvPr>
          <p:cNvSpPr/>
          <p:nvPr/>
        </p:nvSpPr>
        <p:spPr>
          <a:xfrm>
            <a:off x="5728796" y="107703"/>
            <a:ext cx="2210518" cy="1132937"/>
          </a:xfrm>
          <a:prstGeom prst="roundRect">
            <a:avLst/>
          </a:pr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553346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C0E78-1D47-D191-90DD-23C19780A0E4}"/>
              </a:ext>
            </a:extLst>
          </p:cNvPr>
          <p:cNvSpPr>
            <a:spLocks noGrp="1"/>
          </p:cNvSpPr>
          <p:nvPr>
            <p:ph type="title"/>
          </p:nvPr>
        </p:nvSpPr>
        <p:spPr>
          <a:xfrm>
            <a:off x="838200" y="1195697"/>
            <a:ext cx="3200400" cy="4238118"/>
          </a:xfrm>
        </p:spPr>
        <p:txBody>
          <a:bodyPr>
            <a:normAutofit/>
          </a:bodyPr>
          <a:lstStyle/>
          <a:p>
            <a:r>
              <a:rPr lang="en-GB">
                <a:solidFill>
                  <a:schemeClr val="bg1"/>
                </a:solidFill>
              </a:rPr>
              <a:t>Dunning Block Decision</a:t>
            </a:r>
          </a:p>
        </p:txBody>
      </p:sp>
      <p:pic>
        <p:nvPicPr>
          <p:cNvPr id="3" name="Grafik 2">
            <a:extLst>
              <a:ext uri="{FF2B5EF4-FFF2-40B4-BE49-F238E27FC236}">
                <a16:creationId xmlns:a16="http://schemas.microsoft.com/office/drawing/2014/main" id="{B55E7489-9FE2-E31D-E494-92274251E6D3}"/>
              </a:ext>
            </a:extLst>
          </p:cNvPr>
          <p:cNvPicPr>
            <a:picLocks noChangeAspect="1"/>
          </p:cNvPicPr>
          <p:nvPr/>
        </p:nvPicPr>
        <p:blipFill>
          <a:blip r:embed="rId2"/>
          <a:stretch>
            <a:fillRect/>
          </a:stretch>
        </p:blipFill>
        <p:spPr>
          <a:xfrm>
            <a:off x="86100" y="1285922"/>
            <a:ext cx="12019799" cy="4263376"/>
          </a:xfrm>
          <a:prstGeom prst="rect">
            <a:avLst/>
          </a:prstGeom>
        </p:spPr>
      </p:pic>
      <p:grpSp>
        <p:nvGrpSpPr>
          <p:cNvPr id="55" name="Gruppieren 54">
            <a:extLst>
              <a:ext uri="{FF2B5EF4-FFF2-40B4-BE49-F238E27FC236}">
                <a16:creationId xmlns:a16="http://schemas.microsoft.com/office/drawing/2014/main" id="{4B15B752-E73D-F17D-0660-F78A8B6C3770}"/>
              </a:ext>
            </a:extLst>
          </p:cNvPr>
          <p:cNvGrpSpPr/>
          <p:nvPr/>
        </p:nvGrpSpPr>
        <p:grpSpPr>
          <a:xfrm>
            <a:off x="240519" y="287211"/>
            <a:ext cx="11759743" cy="6172986"/>
            <a:chOff x="240519" y="287211"/>
            <a:chExt cx="11759743" cy="6172986"/>
          </a:xfrm>
        </p:grpSpPr>
        <p:sp>
          <p:nvSpPr>
            <p:cNvPr id="56" name="Rechteck: abgerundete Ecken 55">
              <a:extLst>
                <a:ext uri="{FF2B5EF4-FFF2-40B4-BE49-F238E27FC236}">
                  <a16:creationId xmlns:a16="http://schemas.microsoft.com/office/drawing/2014/main" id="{74DD1ADF-28BF-4F49-C30D-F6A9B013EC9F}"/>
                </a:ext>
              </a:extLst>
            </p:cNvPr>
            <p:cNvSpPr/>
            <p:nvPr/>
          </p:nvSpPr>
          <p:spPr>
            <a:xfrm>
              <a:off x="3892277" y="332575"/>
              <a:ext cx="6809943" cy="76446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de-CH"/>
            </a:p>
          </p:txBody>
        </p:sp>
        <p:sp>
          <p:nvSpPr>
            <p:cNvPr id="57" name="Rechteck 56" descr="QR-Code mit einfarbiger Füllung">
              <a:extLst>
                <a:ext uri="{FF2B5EF4-FFF2-40B4-BE49-F238E27FC236}">
                  <a16:creationId xmlns:a16="http://schemas.microsoft.com/office/drawing/2014/main" id="{6A5EAF40-846D-5DAC-A9A0-D26470D365B7}"/>
                </a:ext>
              </a:extLst>
            </p:cNvPr>
            <p:cNvSpPr/>
            <p:nvPr/>
          </p:nvSpPr>
          <p:spPr>
            <a:xfrm>
              <a:off x="4167823" y="492163"/>
              <a:ext cx="500994" cy="50099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de-CH"/>
            </a:p>
          </p:txBody>
        </p:sp>
        <p:sp>
          <p:nvSpPr>
            <p:cNvPr id="58" name="Freihandform: Form 57">
              <a:extLst>
                <a:ext uri="{FF2B5EF4-FFF2-40B4-BE49-F238E27FC236}">
                  <a16:creationId xmlns:a16="http://schemas.microsoft.com/office/drawing/2014/main" id="{86BAB4B7-87A2-CF94-C4C7-4B6B1B162FE0}"/>
                </a:ext>
              </a:extLst>
            </p:cNvPr>
            <p:cNvSpPr/>
            <p:nvPr/>
          </p:nvSpPr>
          <p:spPr>
            <a:xfrm>
              <a:off x="4944365" y="287211"/>
              <a:ext cx="5757854" cy="910899"/>
            </a:xfrm>
            <a:custGeom>
              <a:avLst/>
              <a:gdLst>
                <a:gd name="connsiteX0" fmla="*/ 0 w 5757854"/>
                <a:gd name="connsiteY0" fmla="*/ 0 h 910899"/>
                <a:gd name="connsiteX1" fmla="*/ 5757854 w 5757854"/>
                <a:gd name="connsiteY1" fmla="*/ 0 h 910899"/>
                <a:gd name="connsiteX2" fmla="*/ 5757854 w 5757854"/>
                <a:gd name="connsiteY2" fmla="*/ 910899 h 910899"/>
                <a:gd name="connsiteX3" fmla="*/ 0 w 5757854"/>
                <a:gd name="connsiteY3" fmla="*/ 910899 h 910899"/>
                <a:gd name="connsiteX4" fmla="*/ 0 w 5757854"/>
                <a:gd name="connsiteY4" fmla="*/ 0 h 91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854" h="910899">
                  <a:moveTo>
                    <a:pt x="0" y="0"/>
                  </a:moveTo>
                  <a:lnTo>
                    <a:pt x="5757854" y="0"/>
                  </a:lnTo>
                  <a:lnTo>
                    <a:pt x="5757854" y="910899"/>
                  </a:lnTo>
                  <a:lnTo>
                    <a:pt x="0" y="9108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403" tIns="96403" rIns="96403" bIns="96403" numCol="1" spcCol="1270" anchor="ctr" anchorCtr="0">
              <a:noAutofit/>
            </a:bodyPr>
            <a:lstStyle/>
            <a:p>
              <a:pPr marL="0" lvl="0" indent="0" algn="l" defTabSz="977900">
                <a:lnSpc>
                  <a:spcPct val="100000"/>
                </a:lnSpc>
                <a:spcBef>
                  <a:spcPct val="0"/>
                </a:spcBef>
                <a:spcAft>
                  <a:spcPct val="35000"/>
                </a:spcAft>
                <a:buNone/>
              </a:pPr>
              <a:r>
                <a:rPr lang="en-US" sz="2200" kern="1200"/>
                <a:t>Set up of dunning codes and their meaning</a:t>
              </a:r>
            </a:p>
          </p:txBody>
        </p:sp>
        <p:sp>
          <p:nvSpPr>
            <p:cNvPr id="59" name="Rechteck: abgerundete Ecken 58">
              <a:extLst>
                <a:ext uri="{FF2B5EF4-FFF2-40B4-BE49-F238E27FC236}">
                  <a16:creationId xmlns:a16="http://schemas.microsoft.com/office/drawing/2014/main" id="{DCAA4BD3-C627-1921-E18D-16F020E7106B}"/>
                </a:ext>
              </a:extLst>
            </p:cNvPr>
            <p:cNvSpPr/>
            <p:nvPr/>
          </p:nvSpPr>
          <p:spPr>
            <a:xfrm>
              <a:off x="240519" y="1699757"/>
              <a:ext cx="3729138" cy="91089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de-CH"/>
            </a:p>
          </p:txBody>
        </p:sp>
        <p:sp>
          <p:nvSpPr>
            <p:cNvPr id="60" name="Rechteck 59" descr="Umschaltfläche mit einfarbiger Füllung">
              <a:extLst>
                <a:ext uri="{FF2B5EF4-FFF2-40B4-BE49-F238E27FC236}">
                  <a16:creationId xmlns:a16="http://schemas.microsoft.com/office/drawing/2014/main" id="{91AAEAEE-91B0-7F80-3B4E-F080C9EF6ACA}"/>
                </a:ext>
              </a:extLst>
            </p:cNvPr>
            <p:cNvSpPr/>
            <p:nvPr/>
          </p:nvSpPr>
          <p:spPr>
            <a:xfrm>
              <a:off x="516064" y="1904709"/>
              <a:ext cx="515223" cy="50099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de-CH"/>
            </a:p>
          </p:txBody>
        </p:sp>
        <p:sp>
          <p:nvSpPr>
            <p:cNvPr id="61" name="Freihandform: Form 60">
              <a:extLst>
                <a:ext uri="{FF2B5EF4-FFF2-40B4-BE49-F238E27FC236}">
                  <a16:creationId xmlns:a16="http://schemas.microsoft.com/office/drawing/2014/main" id="{E8A29661-8E6E-D9EA-DC00-E4246D23B6B2}"/>
                </a:ext>
              </a:extLst>
            </p:cNvPr>
            <p:cNvSpPr/>
            <p:nvPr/>
          </p:nvSpPr>
          <p:spPr>
            <a:xfrm>
              <a:off x="1292607" y="1699757"/>
              <a:ext cx="3007312" cy="910899"/>
            </a:xfrm>
            <a:custGeom>
              <a:avLst/>
              <a:gdLst>
                <a:gd name="connsiteX0" fmla="*/ 0 w 5757854"/>
                <a:gd name="connsiteY0" fmla="*/ 0 h 910899"/>
                <a:gd name="connsiteX1" fmla="*/ 5757854 w 5757854"/>
                <a:gd name="connsiteY1" fmla="*/ 0 h 910899"/>
                <a:gd name="connsiteX2" fmla="*/ 5757854 w 5757854"/>
                <a:gd name="connsiteY2" fmla="*/ 910899 h 910899"/>
                <a:gd name="connsiteX3" fmla="*/ 0 w 5757854"/>
                <a:gd name="connsiteY3" fmla="*/ 910899 h 910899"/>
                <a:gd name="connsiteX4" fmla="*/ 0 w 5757854"/>
                <a:gd name="connsiteY4" fmla="*/ 0 h 91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854" h="910899">
                  <a:moveTo>
                    <a:pt x="0" y="0"/>
                  </a:moveTo>
                  <a:lnTo>
                    <a:pt x="5757854" y="0"/>
                  </a:lnTo>
                  <a:lnTo>
                    <a:pt x="5757854" y="910899"/>
                  </a:lnTo>
                  <a:lnTo>
                    <a:pt x="0" y="9108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403" tIns="96403" rIns="96403" bIns="96403" numCol="1" spcCol="1270" anchor="ctr" anchorCtr="0">
              <a:noAutofit/>
            </a:bodyPr>
            <a:lstStyle/>
            <a:p>
              <a:pPr marL="0" lvl="0" indent="0" algn="l" defTabSz="977900">
                <a:lnSpc>
                  <a:spcPct val="100000"/>
                </a:lnSpc>
                <a:spcBef>
                  <a:spcPct val="0"/>
                </a:spcBef>
                <a:spcAft>
                  <a:spcPct val="35000"/>
                </a:spcAft>
                <a:buNone/>
              </a:pPr>
              <a:r>
                <a:rPr lang="en-US" sz="2200" kern="1200"/>
                <a:t>Decision Making via Decision Table</a:t>
              </a:r>
            </a:p>
          </p:txBody>
        </p:sp>
        <p:sp>
          <p:nvSpPr>
            <p:cNvPr id="62" name="Rechteck: abgerundete Ecken 61">
              <a:extLst>
                <a:ext uri="{FF2B5EF4-FFF2-40B4-BE49-F238E27FC236}">
                  <a16:creationId xmlns:a16="http://schemas.microsoft.com/office/drawing/2014/main" id="{79A9D425-F696-5B61-B0A5-00F36032E130}"/>
                </a:ext>
              </a:extLst>
            </p:cNvPr>
            <p:cNvSpPr/>
            <p:nvPr/>
          </p:nvSpPr>
          <p:spPr>
            <a:xfrm>
              <a:off x="487305" y="4675003"/>
              <a:ext cx="3812614" cy="128813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de-CH"/>
            </a:p>
          </p:txBody>
        </p:sp>
        <p:sp>
          <p:nvSpPr>
            <p:cNvPr id="63" name="Rechteck 62" descr="Zauberstab (automatisch) mit einfarbiger Füllung">
              <a:extLst>
                <a:ext uri="{FF2B5EF4-FFF2-40B4-BE49-F238E27FC236}">
                  <a16:creationId xmlns:a16="http://schemas.microsoft.com/office/drawing/2014/main" id="{3D4A3375-2DF8-E938-944F-7A8BD81E233B}"/>
                </a:ext>
              </a:extLst>
            </p:cNvPr>
            <p:cNvSpPr/>
            <p:nvPr/>
          </p:nvSpPr>
          <p:spPr>
            <a:xfrm>
              <a:off x="757669" y="5112001"/>
              <a:ext cx="500994" cy="50099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alpha val="0"/>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de-CH"/>
            </a:p>
          </p:txBody>
        </p:sp>
        <p:sp>
          <p:nvSpPr>
            <p:cNvPr id="64" name="Freihandform: Form 63">
              <a:extLst>
                <a:ext uri="{FF2B5EF4-FFF2-40B4-BE49-F238E27FC236}">
                  <a16:creationId xmlns:a16="http://schemas.microsoft.com/office/drawing/2014/main" id="{F8BD507A-199A-2E75-CE08-B98774AA1660}"/>
                </a:ext>
              </a:extLst>
            </p:cNvPr>
            <p:cNvSpPr/>
            <p:nvPr/>
          </p:nvSpPr>
          <p:spPr>
            <a:xfrm>
              <a:off x="1539393" y="4496212"/>
              <a:ext cx="2822956" cy="1643331"/>
            </a:xfrm>
            <a:custGeom>
              <a:avLst/>
              <a:gdLst>
                <a:gd name="connsiteX0" fmla="*/ 0 w 5757854"/>
                <a:gd name="connsiteY0" fmla="*/ 0 h 910899"/>
                <a:gd name="connsiteX1" fmla="*/ 5757854 w 5757854"/>
                <a:gd name="connsiteY1" fmla="*/ 0 h 910899"/>
                <a:gd name="connsiteX2" fmla="*/ 5757854 w 5757854"/>
                <a:gd name="connsiteY2" fmla="*/ 910899 h 910899"/>
                <a:gd name="connsiteX3" fmla="*/ 0 w 5757854"/>
                <a:gd name="connsiteY3" fmla="*/ 910899 h 910899"/>
                <a:gd name="connsiteX4" fmla="*/ 0 w 5757854"/>
                <a:gd name="connsiteY4" fmla="*/ 0 h 91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854" h="910899">
                  <a:moveTo>
                    <a:pt x="0" y="0"/>
                  </a:moveTo>
                  <a:lnTo>
                    <a:pt x="5757854" y="0"/>
                  </a:lnTo>
                  <a:lnTo>
                    <a:pt x="5757854" y="910899"/>
                  </a:lnTo>
                  <a:lnTo>
                    <a:pt x="0" y="9108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403" tIns="96403" rIns="96403" bIns="96403" numCol="1" spcCol="1270" anchor="ctr" anchorCtr="0">
              <a:noAutofit/>
            </a:bodyPr>
            <a:lstStyle/>
            <a:p>
              <a:pPr marL="0" lvl="0" indent="0" algn="l" defTabSz="977900">
                <a:lnSpc>
                  <a:spcPct val="100000"/>
                </a:lnSpc>
                <a:spcBef>
                  <a:spcPct val="0"/>
                </a:spcBef>
                <a:spcAft>
                  <a:spcPct val="35000"/>
                </a:spcAft>
                <a:buNone/>
              </a:pPr>
              <a:r>
                <a:rPr lang="en-US" sz="2200" kern="1200"/>
                <a:t>Always up to date dunning list – due to automatic alignment</a:t>
              </a:r>
            </a:p>
          </p:txBody>
        </p:sp>
        <p:sp>
          <p:nvSpPr>
            <p:cNvPr id="65" name="Rechteck: abgerundete Ecken 64">
              <a:extLst>
                <a:ext uri="{FF2B5EF4-FFF2-40B4-BE49-F238E27FC236}">
                  <a16:creationId xmlns:a16="http://schemas.microsoft.com/office/drawing/2014/main" id="{BB9395F2-D61A-BA45-8442-724FF43D50BE}"/>
                </a:ext>
              </a:extLst>
            </p:cNvPr>
            <p:cNvSpPr/>
            <p:nvPr/>
          </p:nvSpPr>
          <p:spPr>
            <a:xfrm>
              <a:off x="5190319" y="5549298"/>
              <a:ext cx="6809943" cy="910899"/>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de-CH"/>
            </a:p>
          </p:txBody>
        </p:sp>
        <p:sp>
          <p:nvSpPr>
            <p:cNvPr id="66" name="Rechteck 65" descr="Pfeil Kreis mit einfarbiger Füllung">
              <a:extLst>
                <a:ext uri="{FF2B5EF4-FFF2-40B4-BE49-F238E27FC236}">
                  <a16:creationId xmlns:a16="http://schemas.microsoft.com/office/drawing/2014/main" id="{1013E15E-202F-7272-5113-CC0DADB9F86E}"/>
                </a:ext>
              </a:extLst>
            </p:cNvPr>
            <p:cNvSpPr/>
            <p:nvPr/>
          </p:nvSpPr>
          <p:spPr>
            <a:xfrm>
              <a:off x="5465865" y="5817673"/>
              <a:ext cx="500994" cy="50099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alpha val="0"/>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de-CH"/>
            </a:p>
          </p:txBody>
        </p:sp>
        <p:sp>
          <p:nvSpPr>
            <p:cNvPr id="67" name="Freihandform: Form 66">
              <a:extLst>
                <a:ext uri="{FF2B5EF4-FFF2-40B4-BE49-F238E27FC236}">
                  <a16:creationId xmlns:a16="http://schemas.microsoft.com/office/drawing/2014/main" id="{74CBF055-18F3-80D4-862A-2DB883E4F541}"/>
                </a:ext>
              </a:extLst>
            </p:cNvPr>
            <p:cNvSpPr/>
            <p:nvPr/>
          </p:nvSpPr>
          <p:spPr>
            <a:xfrm>
              <a:off x="6242407" y="5547501"/>
              <a:ext cx="5757854" cy="910899"/>
            </a:xfrm>
            <a:custGeom>
              <a:avLst/>
              <a:gdLst>
                <a:gd name="connsiteX0" fmla="*/ 0 w 5757854"/>
                <a:gd name="connsiteY0" fmla="*/ 0 h 910899"/>
                <a:gd name="connsiteX1" fmla="*/ 5757854 w 5757854"/>
                <a:gd name="connsiteY1" fmla="*/ 0 h 910899"/>
                <a:gd name="connsiteX2" fmla="*/ 5757854 w 5757854"/>
                <a:gd name="connsiteY2" fmla="*/ 910899 h 910899"/>
                <a:gd name="connsiteX3" fmla="*/ 0 w 5757854"/>
                <a:gd name="connsiteY3" fmla="*/ 910899 h 910899"/>
                <a:gd name="connsiteX4" fmla="*/ 0 w 5757854"/>
                <a:gd name="connsiteY4" fmla="*/ 0 h 91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854" h="910899">
                  <a:moveTo>
                    <a:pt x="0" y="0"/>
                  </a:moveTo>
                  <a:lnTo>
                    <a:pt x="5757854" y="0"/>
                  </a:lnTo>
                  <a:lnTo>
                    <a:pt x="5757854" y="910899"/>
                  </a:lnTo>
                  <a:lnTo>
                    <a:pt x="0" y="9108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403" tIns="96403" rIns="96403" bIns="96403" numCol="1" spcCol="1270" anchor="ctr" anchorCtr="0">
              <a:noAutofit/>
            </a:bodyPr>
            <a:lstStyle/>
            <a:p>
              <a:pPr marL="0" lvl="0" indent="0" algn="l" defTabSz="977900">
                <a:lnSpc>
                  <a:spcPct val="100000"/>
                </a:lnSpc>
                <a:spcBef>
                  <a:spcPct val="0"/>
                </a:spcBef>
                <a:spcAft>
                  <a:spcPct val="35000"/>
                </a:spcAft>
                <a:buNone/>
              </a:pPr>
              <a:r>
                <a:rPr lang="en-US" sz="2200" kern="1200"/>
                <a:t>Most cases fully automated - exception Codes 0 and 5 need user checking</a:t>
              </a:r>
            </a:p>
          </p:txBody>
        </p:sp>
      </p:grpSp>
      <p:sp>
        <p:nvSpPr>
          <p:cNvPr id="115" name="Rechteck 114">
            <a:extLst>
              <a:ext uri="{FF2B5EF4-FFF2-40B4-BE49-F238E27FC236}">
                <a16:creationId xmlns:a16="http://schemas.microsoft.com/office/drawing/2014/main" id="{122F6FF0-51AE-101D-A64D-D428808E9A74}"/>
              </a:ext>
            </a:extLst>
          </p:cNvPr>
          <p:cNvSpPr/>
          <p:nvPr/>
        </p:nvSpPr>
        <p:spPr>
          <a:xfrm>
            <a:off x="1826346" y="2981317"/>
            <a:ext cx="996205" cy="1399412"/>
          </a:xfrm>
          <a:prstGeom prst="rect">
            <a:avLst/>
          </a:prstGeom>
          <a:solidFill>
            <a:schemeClr val="accent3">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hteck 110">
            <a:extLst>
              <a:ext uri="{FF2B5EF4-FFF2-40B4-BE49-F238E27FC236}">
                <a16:creationId xmlns:a16="http://schemas.microsoft.com/office/drawing/2014/main" id="{7ABF6EA1-BCE9-FA27-E45B-49E198E2A022}"/>
              </a:ext>
            </a:extLst>
          </p:cNvPr>
          <p:cNvSpPr/>
          <p:nvPr/>
        </p:nvSpPr>
        <p:spPr>
          <a:xfrm>
            <a:off x="3122926" y="2930429"/>
            <a:ext cx="996205" cy="1399412"/>
          </a:xfrm>
          <a:prstGeom prst="rect">
            <a:avLst/>
          </a:prstGeom>
          <a:solidFill>
            <a:schemeClr val="accent1">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34">
            <a:extLst>
              <a:ext uri="{FF2B5EF4-FFF2-40B4-BE49-F238E27FC236}">
                <a16:creationId xmlns:a16="http://schemas.microsoft.com/office/drawing/2014/main" id="{FB249DB8-526C-AA0C-46FB-F642302CABFD}"/>
              </a:ext>
            </a:extLst>
          </p:cNvPr>
          <p:cNvSpPr/>
          <p:nvPr/>
        </p:nvSpPr>
        <p:spPr>
          <a:xfrm>
            <a:off x="1894952" y="3030350"/>
            <a:ext cx="861709" cy="341482"/>
          </a:xfrm>
          <a:prstGeom prst="rect">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Decision Table</a:t>
            </a:r>
            <a:endParaRPr lang="en-CH" sz="1100">
              <a:solidFill>
                <a:sysClr val="windowText" lastClr="000000"/>
              </a:solidFill>
            </a:endParaRPr>
          </a:p>
        </p:txBody>
      </p:sp>
      <p:sp>
        <p:nvSpPr>
          <p:cNvPr id="20" name="Rectangle 34">
            <a:extLst>
              <a:ext uri="{FF2B5EF4-FFF2-40B4-BE49-F238E27FC236}">
                <a16:creationId xmlns:a16="http://schemas.microsoft.com/office/drawing/2014/main" id="{85CFDE3E-C659-0DB0-CFD4-8A391736F7A4}"/>
              </a:ext>
            </a:extLst>
          </p:cNvPr>
          <p:cNvSpPr/>
          <p:nvPr/>
        </p:nvSpPr>
        <p:spPr>
          <a:xfrm>
            <a:off x="3180091" y="3034689"/>
            <a:ext cx="887134" cy="341482"/>
          </a:xfrm>
          <a:prstGeom prst="rect">
            <a:avLst/>
          </a:prstGeom>
          <a:solidFill>
            <a:schemeClr val="accent4">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ysClr val="windowText" lastClr="000000"/>
                </a:solidFill>
              </a:rPr>
              <a:t>Alignment dunning list</a:t>
            </a:r>
            <a:endParaRPr lang="en-CH" sz="1100">
              <a:solidFill>
                <a:sysClr val="windowText" lastClr="000000"/>
              </a:solidFill>
            </a:endParaRPr>
          </a:p>
        </p:txBody>
      </p:sp>
      <p:cxnSp>
        <p:nvCxnSpPr>
          <p:cNvPr id="69" name="Gerade Verbindung mit Pfeil 68">
            <a:extLst>
              <a:ext uri="{FF2B5EF4-FFF2-40B4-BE49-F238E27FC236}">
                <a16:creationId xmlns:a16="http://schemas.microsoft.com/office/drawing/2014/main" id="{295F7AC7-3B37-4BA7-C1EB-B0F7727DE823}"/>
              </a:ext>
            </a:extLst>
          </p:cNvPr>
          <p:cNvCxnSpPr>
            <a:cxnSpLocks/>
            <a:stCxn id="56" idx="2"/>
            <a:endCxn id="107" idx="0"/>
          </p:cNvCxnSpPr>
          <p:nvPr/>
        </p:nvCxnSpPr>
        <p:spPr>
          <a:xfrm flipH="1">
            <a:off x="6666108" y="1097037"/>
            <a:ext cx="631141" cy="12686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0" name="Gerade Verbindung mit Pfeil 69">
            <a:extLst>
              <a:ext uri="{FF2B5EF4-FFF2-40B4-BE49-F238E27FC236}">
                <a16:creationId xmlns:a16="http://schemas.microsoft.com/office/drawing/2014/main" id="{8473C81D-AD5C-D0DE-F983-3E3DEF8007F4}"/>
              </a:ext>
            </a:extLst>
          </p:cNvPr>
          <p:cNvCxnSpPr>
            <a:cxnSpLocks/>
            <a:stCxn id="56" idx="2"/>
          </p:cNvCxnSpPr>
          <p:nvPr/>
        </p:nvCxnSpPr>
        <p:spPr>
          <a:xfrm flipH="1">
            <a:off x="6666108" y="1097037"/>
            <a:ext cx="631141" cy="228765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5" name="Gerade Verbindung mit Pfeil 74">
            <a:extLst>
              <a:ext uri="{FF2B5EF4-FFF2-40B4-BE49-F238E27FC236}">
                <a16:creationId xmlns:a16="http://schemas.microsoft.com/office/drawing/2014/main" id="{37249558-EC89-D090-BA0E-78007B6711C4}"/>
              </a:ext>
            </a:extLst>
          </p:cNvPr>
          <p:cNvCxnSpPr>
            <a:cxnSpLocks/>
            <a:stCxn id="56" idx="2"/>
          </p:cNvCxnSpPr>
          <p:nvPr/>
        </p:nvCxnSpPr>
        <p:spPr>
          <a:xfrm>
            <a:off x="7297249" y="1097037"/>
            <a:ext cx="636410" cy="406279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1" name="Gerade Verbindung mit Pfeil 90">
            <a:extLst>
              <a:ext uri="{FF2B5EF4-FFF2-40B4-BE49-F238E27FC236}">
                <a16:creationId xmlns:a16="http://schemas.microsoft.com/office/drawing/2014/main" id="{967F3288-7A0B-ED73-2CF6-A95E26E3594F}"/>
              </a:ext>
            </a:extLst>
          </p:cNvPr>
          <p:cNvCxnSpPr>
            <a:cxnSpLocks/>
          </p:cNvCxnSpPr>
          <p:nvPr/>
        </p:nvCxnSpPr>
        <p:spPr>
          <a:xfrm>
            <a:off x="2315948" y="2605967"/>
            <a:ext cx="0" cy="36266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5" name="Gerade Verbindung mit Pfeil 94">
            <a:extLst>
              <a:ext uri="{FF2B5EF4-FFF2-40B4-BE49-F238E27FC236}">
                <a16:creationId xmlns:a16="http://schemas.microsoft.com/office/drawing/2014/main" id="{4750C5C0-96AB-2B69-11FC-61E36BA1FF8A}"/>
              </a:ext>
            </a:extLst>
          </p:cNvPr>
          <p:cNvCxnSpPr>
            <a:cxnSpLocks/>
          </p:cNvCxnSpPr>
          <p:nvPr/>
        </p:nvCxnSpPr>
        <p:spPr>
          <a:xfrm flipH="1" flipV="1">
            <a:off x="3628182" y="4329841"/>
            <a:ext cx="389" cy="34516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0" name="Verbinder: gewinkelt 99">
            <a:extLst>
              <a:ext uri="{FF2B5EF4-FFF2-40B4-BE49-F238E27FC236}">
                <a16:creationId xmlns:a16="http://schemas.microsoft.com/office/drawing/2014/main" id="{34C73CD3-2F64-A94A-D234-79EBBFEDD169}"/>
              </a:ext>
            </a:extLst>
          </p:cNvPr>
          <p:cNvCxnSpPr>
            <a:stCxn id="65" idx="1"/>
          </p:cNvCxnSpPr>
          <p:nvPr/>
        </p:nvCxnSpPr>
        <p:spPr>
          <a:xfrm rot="10800000">
            <a:off x="4840515" y="5450638"/>
            <a:ext cx="349805" cy="554110"/>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07" name="Rechteck 106">
            <a:extLst>
              <a:ext uri="{FF2B5EF4-FFF2-40B4-BE49-F238E27FC236}">
                <a16:creationId xmlns:a16="http://schemas.microsoft.com/office/drawing/2014/main" id="{A03E9F9D-9761-2FD8-E4DC-4A842BED94DA}"/>
              </a:ext>
            </a:extLst>
          </p:cNvPr>
          <p:cNvSpPr/>
          <p:nvPr/>
        </p:nvSpPr>
        <p:spPr>
          <a:xfrm>
            <a:off x="6467053" y="2365720"/>
            <a:ext cx="398110" cy="240247"/>
          </a:xfrm>
          <a:prstGeom prst="rect">
            <a:avLst/>
          </a:pr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9" name="Rechteck 108">
            <a:extLst>
              <a:ext uri="{FF2B5EF4-FFF2-40B4-BE49-F238E27FC236}">
                <a16:creationId xmlns:a16="http://schemas.microsoft.com/office/drawing/2014/main" id="{60791AB9-3165-DC8C-C19A-E225CDF01CA5}"/>
              </a:ext>
            </a:extLst>
          </p:cNvPr>
          <p:cNvSpPr/>
          <p:nvPr/>
        </p:nvSpPr>
        <p:spPr>
          <a:xfrm>
            <a:off x="6467053" y="3384696"/>
            <a:ext cx="398110" cy="240247"/>
          </a:xfrm>
          <a:prstGeom prst="rect">
            <a:avLst/>
          </a:pr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0" name="Rechteck 109">
            <a:extLst>
              <a:ext uri="{FF2B5EF4-FFF2-40B4-BE49-F238E27FC236}">
                <a16:creationId xmlns:a16="http://schemas.microsoft.com/office/drawing/2014/main" id="{4B5A4E8E-4866-60EB-28A3-3C1D4C9815B6}"/>
              </a:ext>
            </a:extLst>
          </p:cNvPr>
          <p:cNvSpPr/>
          <p:nvPr/>
        </p:nvSpPr>
        <p:spPr>
          <a:xfrm>
            <a:off x="7668924" y="5165221"/>
            <a:ext cx="560676" cy="263240"/>
          </a:xfrm>
          <a:prstGeom prst="rect">
            <a:avLst/>
          </a:pr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Rechteck 111">
            <a:extLst>
              <a:ext uri="{FF2B5EF4-FFF2-40B4-BE49-F238E27FC236}">
                <a16:creationId xmlns:a16="http://schemas.microsoft.com/office/drawing/2014/main" id="{20316FAB-3F05-3751-9157-E8CCFE713A05}"/>
              </a:ext>
            </a:extLst>
          </p:cNvPr>
          <p:cNvSpPr/>
          <p:nvPr/>
        </p:nvSpPr>
        <p:spPr>
          <a:xfrm>
            <a:off x="4551218" y="4133355"/>
            <a:ext cx="117599" cy="1284795"/>
          </a:xfrm>
          <a:prstGeom prst="rect">
            <a:avLst/>
          </a:prstGeom>
          <a:solidFill>
            <a:srgbClr val="7030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3" name="Rechteck 112">
            <a:extLst>
              <a:ext uri="{FF2B5EF4-FFF2-40B4-BE49-F238E27FC236}">
                <a16:creationId xmlns:a16="http://schemas.microsoft.com/office/drawing/2014/main" id="{6A71E735-6D59-9B66-F58A-4808E380BFEB}"/>
              </a:ext>
            </a:extLst>
          </p:cNvPr>
          <p:cNvSpPr/>
          <p:nvPr/>
        </p:nvSpPr>
        <p:spPr>
          <a:xfrm rot="5400000">
            <a:off x="7921042" y="2062347"/>
            <a:ext cx="93275" cy="6804884"/>
          </a:xfrm>
          <a:prstGeom prst="rect">
            <a:avLst/>
          </a:prstGeom>
          <a:solidFill>
            <a:srgbClr val="7030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Rechteck 113">
            <a:extLst>
              <a:ext uri="{FF2B5EF4-FFF2-40B4-BE49-F238E27FC236}">
                <a16:creationId xmlns:a16="http://schemas.microsoft.com/office/drawing/2014/main" id="{31C783E7-1C90-A0CE-7C42-8819FCE8B24E}"/>
              </a:ext>
            </a:extLst>
          </p:cNvPr>
          <p:cNvSpPr/>
          <p:nvPr/>
        </p:nvSpPr>
        <p:spPr>
          <a:xfrm>
            <a:off x="11256128" y="4179994"/>
            <a:ext cx="117599" cy="1284795"/>
          </a:xfrm>
          <a:prstGeom prst="rect">
            <a:avLst/>
          </a:prstGeom>
          <a:solidFill>
            <a:srgbClr val="7030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02654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F9E380-A4CC-1E10-9C47-D3E19E13CC90}"/>
              </a:ext>
            </a:extLst>
          </p:cNvPr>
          <p:cNvSpPr>
            <a:spLocks noGrp="1"/>
          </p:cNvSpPr>
          <p:nvPr>
            <p:ph type="title"/>
          </p:nvPr>
        </p:nvSpPr>
        <p:spPr/>
        <p:txBody>
          <a:bodyPr/>
          <a:lstStyle/>
          <a:p>
            <a:endParaRPr lang="en-GB"/>
          </a:p>
        </p:txBody>
      </p:sp>
      <p:pic>
        <p:nvPicPr>
          <p:cNvPr id="4" name="Recording Decision Table_DIGIBP – 1717439285225">
            <a:hlinkClick r:id="" action="ppaction://media"/>
            <a:extLst>
              <a:ext uri="{FF2B5EF4-FFF2-40B4-BE49-F238E27FC236}">
                <a16:creationId xmlns:a16="http://schemas.microsoft.com/office/drawing/2014/main" id="{9CF63B06-691C-6D19-1A46-3C06DC9012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6838" y="234471"/>
            <a:ext cx="11358325" cy="6389058"/>
          </a:xfrm>
          <a:prstGeom prst="rect">
            <a:avLst/>
          </a:prstGeom>
        </p:spPr>
      </p:pic>
    </p:spTree>
    <p:extLst>
      <p:ext uri="{BB962C8B-B14F-4D97-AF65-F5344CB8AC3E}">
        <p14:creationId xmlns:p14="http://schemas.microsoft.com/office/powerpoint/2010/main" val="239163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9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FE71CF87-9590-660F-CD13-D18A45CB9CD4}"/>
              </a:ext>
            </a:extLst>
          </p:cNvPr>
          <p:cNvPicPr>
            <a:picLocks noChangeAspect="1"/>
          </p:cNvPicPr>
          <p:nvPr/>
        </p:nvPicPr>
        <p:blipFill>
          <a:blip r:embed="rId2"/>
          <a:stretch>
            <a:fillRect/>
          </a:stretch>
        </p:blipFill>
        <p:spPr>
          <a:xfrm>
            <a:off x="5070351" y="107704"/>
            <a:ext cx="7022444" cy="1117508"/>
          </a:xfrm>
          <a:prstGeom prst="rect">
            <a:avLst/>
          </a:prstGeom>
        </p:spPr>
      </p:pic>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0C0E78-1D47-D191-90DD-23C19780A0E4}"/>
              </a:ext>
            </a:extLst>
          </p:cNvPr>
          <p:cNvSpPr>
            <a:spLocks noGrp="1"/>
          </p:cNvSpPr>
          <p:nvPr>
            <p:ph type="title"/>
          </p:nvPr>
        </p:nvSpPr>
        <p:spPr>
          <a:xfrm>
            <a:off x="838200" y="1195697"/>
            <a:ext cx="3200400" cy="4238118"/>
          </a:xfrm>
        </p:spPr>
        <p:txBody>
          <a:bodyPr>
            <a:normAutofit/>
          </a:bodyPr>
          <a:lstStyle/>
          <a:p>
            <a:r>
              <a:rPr lang="en-GB">
                <a:solidFill>
                  <a:schemeClr val="bg1"/>
                </a:solidFill>
              </a:rPr>
              <a:t>Address Correction</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20" name="Inhaltsplatzhalter 2">
            <a:extLst>
              <a:ext uri="{FF2B5EF4-FFF2-40B4-BE49-F238E27FC236}">
                <a16:creationId xmlns:a16="http://schemas.microsoft.com/office/drawing/2014/main" id="{31620C8D-2C23-2942-1618-8B0DFF22DD49}"/>
              </a:ext>
            </a:extLst>
          </p:cNvPr>
          <p:cNvGraphicFramePr>
            <a:graphicFrameLocks/>
          </p:cNvGraphicFramePr>
          <p:nvPr>
            <p:extLst>
              <p:ext uri="{D42A27DB-BD31-4B8C-83A1-F6EECF244321}">
                <p14:modId xmlns:p14="http://schemas.microsoft.com/office/powerpoint/2010/main" val="1507039526"/>
              </p:ext>
            </p:extLst>
          </p:nvPr>
        </p:nvGraphicFramePr>
        <p:xfrm>
          <a:off x="5593111" y="3591695"/>
          <a:ext cx="6017494" cy="3051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AACB7EDB-E5B9-AD6B-7D27-AC4B6C3E4EDD}"/>
              </a:ext>
            </a:extLst>
          </p:cNvPr>
          <p:cNvSpPr/>
          <p:nvPr/>
        </p:nvSpPr>
        <p:spPr>
          <a:xfrm>
            <a:off x="8388345" y="716687"/>
            <a:ext cx="1043890" cy="425313"/>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3" name="Textfeld 2">
            <a:extLst>
              <a:ext uri="{FF2B5EF4-FFF2-40B4-BE49-F238E27FC236}">
                <a16:creationId xmlns:a16="http://schemas.microsoft.com/office/drawing/2014/main" id="{9CE4F4FB-F2DE-2781-58DD-CBDF567C85D5}"/>
              </a:ext>
            </a:extLst>
          </p:cNvPr>
          <p:cNvSpPr txBox="1"/>
          <p:nvPr/>
        </p:nvSpPr>
        <p:spPr>
          <a:xfrm>
            <a:off x="5675591" y="2172116"/>
            <a:ext cx="5867400" cy="523220"/>
          </a:xfrm>
          <a:prstGeom prst="rect">
            <a:avLst/>
          </a:prstGeom>
          <a:noFill/>
        </p:spPr>
        <p:txBody>
          <a:bodyPr wrap="square" rtlCol="0">
            <a:spAutoFit/>
          </a:bodyPr>
          <a:lstStyle/>
          <a:p>
            <a:r>
              <a:rPr lang="en-GB" sz="2800"/>
              <a:t>Invoice address </a:t>
            </a:r>
            <a:r>
              <a:rPr lang="en-GB" sz="2800">
                <a:latin typeface="Cambria Math" panose="02040503050406030204" pitchFamily="18" charset="0"/>
                <a:ea typeface="Cambria Math" panose="02040503050406030204" pitchFamily="18" charset="0"/>
              </a:rPr>
              <a:t>≠ </a:t>
            </a:r>
            <a:r>
              <a:rPr lang="en-GB" sz="2800"/>
              <a:t>dunning address </a:t>
            </a:r>
          </a:p>
        </p:txBody>
      </p:sp>
    </p:spTree>
    <p:extLst>
      <p:ext uri="{BB962C8B-B14F-4D97-AF65-F5344CB8AC3E}">
        <p14:creationId xmlns:p14="http://schemas.microsoft.com/office/powerpoint/2010/main" val="40347997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ba2e01a-e58e-403e-a836-b9d3ade4277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CCFAFCADD1DD114EA2465B0B419102F2" ma:contentTypeVersion="11" ma:contentTypeDescription="Ein neues Dokument erstellen." ma:contentTypeScope="" ma:versionID="5f664c68a0ffb67f4ac026b59cda34ff">
  <xsd:schema xmlns:xsd="http://www.w3.org/2001/XMLSchema" xmlns:xs="http://www.w3.org/2001/XMLSchema" xmlns:p="http://schemas.microsoft.com/office/2006/metadata/properties" xmlns:ns2="dba2e01a-e58e-403e-a836-b9d3ade42773" targetNamespace="http://schemas.microsoft.com/office/2006/metadata/properties" ma:root="true" ma:fieldsID="a4553bca9112e64573c680174ac0c69c" ns2:_="">
    <xsd:import namespace="dba2e01a-e58e-403e-a836-b9d3ade427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a2e01a-e58e-403e-a836-b9d3ade427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7873907d-d049-4c15-acb6-7b8f2d6df672"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4D4081-F72F-4989-A9B1-8B0F9342FA5E}">
  <ds:schemaRefs>
    <ds:schemaRef ds:uri="http://schemas.microsoft.com/sharepoint/v3/contenttype/forms"/>
  </ds:schemaRefs>
</ds:datastoreItem>
</file>

<file path=customXml/itemProps2.xml><?xml version="1.0" encoding="utf-8"?>
<ds:datastoreItem xmlns:ds="http://schemas.openxmlformats.org/officeDocument/2006/customXml" ds:itemID="{67BA6319-47CB-4102-95D1-B25D3125BCE3}">
  <ds:schemaRefs>
    <ds:schemaRef ds:uri="dba2e01a-e58e-403e-a836-b9d3ade427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1DFAE2C-4863-4951-8860-DF3EA2DF843B}">
  <ds:schemaRefs>
    <ds:schemaRef ds:uri="dba2e01a-e58e-403e-a836-b9d3ade427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Breitbild</PresentationFormat>
  <Slides>11</Slides>
  <Notes>3</Notes>
  <HiddenSlides>0</HiddenSlides>
  <ScaleCrop>false</ScaleCrop>
  <HeadingPairs>
    <vt:vector size="4" baseType="variant">
      <vt:variant>
        <vt:lpstr>Design</vt:lpstr>
      </vt:variant>
      <vt:variant>
        <vt:i4>1</vt:i4>
      </vt:variant>
      <vt:variant>
        <vt:lpstr>Folientitel</vt:lpstr>
      </vt:variant>
      <vt:variant>
        <vt:i4>11</vt:i4>
      </vt:variant>
    </vt:vector>
  </HeadingPairs>
  <TitlesOfParts>
    <vt:vector size="12" baseType="lpstr">
      <vt:lpstr>Office</vt:lpstr>
      <vt:lpstr>Dunning Process</vt:lpstr>
      <vt:lpstr>Background</vt:lpstr>
      <vt:lpstr>AS-IS Process</vt:lpstr>
      <vt:lpstr>Pain Points </vt:lpstr>
      <vt:lpstr>TO-BE  Process</vt:lpstr>
      <vt:lpstr>Dunning Block Decision</vt:lpstr>
      <vt:lpstr>Dunning Block Decision</vt:lpstr>
      <vt:lpstr>PowerPoint-Präsentation</vt:lpstr>
      <vt:lpstr>Address Correction</vt:lpstr>
      <vt:lpstr>Benefits of the new process</vt:lpstr>
      <vt:lpstr>Thank you for your attention!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Nadia Jakob (s)</dc:creator>
  <cp:revision>8</cp:revision>
  <dcterms:created xsi:type="dcterms:W3CDTF">2024-05-21T11:33:58Z</dcterms:created>
  <dcterms:modified xsi:type="dcterms:W3CDTF">2024-06-04T05:30:22Z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0x010100CCFAFCADD1DD114EA2465B0B419102F2</vt:lpwstr>
  </property>
  <property fmtid="{D5CDD505-2E9C-101B-9397-08002B2CF9AE}" pid="3" name="MediaServiceImageTags">
    <vt:lpwstr/>
  </property>
</Properties>
</file>